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2" r:id="rId16"/>
    <p:sldId id="274" r:id="rId17"/>
    <p:sldId id="271" r:id="rId18"/>
    <p:sldId id="273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0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01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93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165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4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6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2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5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6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707" y="1782041"/>
            <a:ext cx="9948672" cy="2742262"/>
          </a:xfrm>
        </p:spPr>
        <p:txBody>
          <a:bodyPr>
            <a:normAutofit/>
          </a:bodyPr>
          <a:lstStyle/>
          <a:p>
            <a:r>
              <a:rPr lang="en-IN" dirty="0" smtClean="0"/>
              <a:t>HOSPITAL RE-ADMISSION PREDICTION AND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2440" y="4636699"/>
            <a:ext cx="8915399" cy="1126283"/>
          </a:xfrm>
        </p:spPr>
        <p:txBody>
          <a:bodyPr/>
          <a:lstStyle/>
          <a:p>
            <a:r>
              <a:rPr lang="en-IN" dirty="0" smtClean="0"/>
              <a:t>By:- Praful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5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Weights Distribution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More than 95 percentage values are missing.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848023"/>
            <a:ext cx="8915400" cy="395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Acetohexamide and Metformin Rosiglitazone Distribution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Both doesn’t have any information or prediction power.</a:t>
            </a: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318866"/>
            <a:ext cx="2499580" cy="4481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688" y="318866"/>
            <a:ext cx="3590925" cy="44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0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 – relation of different numerical columns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There is no high co – related column.</a:t>
            </a:r>
            <a:endParaRPr lang="en-IN" dirty="0"/>
          </a:p>
        </p:txBody>
      </p:sp>
      <p:pic>
        <p:nvPicPr>
          <p:cNvPr id="6" name="Image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915871" y="717452"/>
            <a:ext cx="8099132" cy="379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9887" y="550025"/>
            <a:ext cx="2910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Correlation Heat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4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Data Pre-Processing and Model Building 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repeated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 -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Removal of columns that has no information or high number of missing values.</a:t>
            </a:r>
          </a:p>
          <a:p>
            <a:r>
              <a:rPr lang="en-IN" dirty="0" smtClean="0"/>
              <a:t>Removal of diagnosis code columns.</a:t>
            </a:r>
          </a:p>
          <a:p>
            <a:r>
              <a:rPr lang="en-IN" dirty="0" smtClean="0"/>
              <a:t>Imputation of race column with logistic model.</a:t>
            </a:r>
          </a:p>
          <a:p>
            <a:r>
              <a:rPr lang="en-IN" dirty="0" smtClean="0"/>
              <a:t>Creation of new attribute </a:t>
            </a:r>
            <a:r>
              <a:rPr lang="en-IN" b="1" dirty="0" smtClean="0"/>
              <a:t>Number of Days Spent </a:t>
            </a:r>
            <a:r>
              <a:rPr lang="en-IN" dirty="0" smtClean="0"/>
              <a:t>from admission date and discharge </a:t>
            </a:r>
            <a:r>
              <a:rPr lang="en-IN" smtClean="0"/>
              <a:t>date.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560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Later, Introduced two new variables </a:t>
            </a:r>
            <a:r>
              <a:rPr lang="en-IN" b="1" dirty="0" smtClean="0"/>
              <a:t>Month of Admission </a:t>
            </a:r>
            <a:r>
              <a:rPr lang="en-IN" dirty="0" smtClean="0"/>
              <a:t>and </a:t>
            </a:r>
            <a:r>
              <a:rPr lang="en-IN" b="1" dirty="0" smtClean="0"/>
              <a:t>Number of Medication Change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Merged multiple </a:t>
            </a:r>
            <a:r>
              <a:rPr lang="en-IN" dirty="0"/>
              <a:t>diagnosis </a:t>
            </a:r>
            <a:r>
              <a:rPr lang="en-IN" dirty="0" smtClean="0"/>
              <a:t>codes into </a:t>
            </a:r>
            <a:r>
              <a:rPr lang="en-IN" dirty="0"/>
              <a:t>19 different </a:t>
            </a:r>
            <a:r>
              <a:rPr lang="en-IN" dirty="0" smtClean="0"/>
              <a:t>categories based on International Code for Disease.</a:t>
            </a:r>
          </a:p>
          <a:p>
            <a:r>
              <a:rPr lang="en-IN" smtClean="0"/>
              <a:t>MICE imputation</a:t>
            </a:r>
            <a:endParaRPr lang="en-IN" dirty="0" smtClean="0"/>
          </a:p>
          <a:p>
            <a:r>
              <a:rPr lang="en-IN" dirty="0" smtClean="0"/>
              <a:t>Month of Admission and diagnosis categories turned out important variables to classify the patient in Random forest.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03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Intuition behind </a:t>
            </a:r>
            <a:r>
              <a:rPr lang="en-IN" b="1" dirty="0"/>
              <a:t>Number of Medication </a:t>
            </a:r>
            <a:r>
              <a:rPr lang="en-IN" b="1" dirty="0" smtClean="0"/>
              <a:t>Change </a:t>
            </a:r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High proportion of Within30days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76225"/>
            <a:ext cx="7615604" cy="43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 Approaches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2511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Intuition was to provide a fuzzy model for better interpretability. </a:t>
            </a:r>
          </a:p>
          <a:p>
            <a:r>
              <a:rPr lang="en-IN" dirty="0" smtClean="0"/>
              <a:t>Algorithms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Naïve 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C50(Decision Tree)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SVM(Decision </a:t>
            </a:r>
            <a:r>
              <a:rPr lang="en-IN" dirty="0"/>
              <a:t>Tree</a:t>
            </a:r>
            <a:r>
              <a:rPr lang="en-IN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Random Forest</a:t>
            </a:r>
            <a:endParaRPr lang="en-IN" dirty="0"/>
          </a:p>
          <a:p>
            <a:r>
              <a:rPr lang="en-IN" dirty="0"/>
              <a:t>Dealing with Class Imbalance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Cost Sensitive learning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SMOT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 and Down </a:t>
            </a:r>
            <a:r>
              <a:rPr lang="en-IN" dirty="0" smtClean="0"/>
              <a:t>sampling</a:t>
            </a:r>
          </a:p>
          <a:p>
            <a:r>
              <a:rPr lang="en-IN" dirty="0" smtClean="0"/>
              <a:t>Hyper – Parameter Tuning(class weights, number of trees etc.)</a:t>
            </a:r>
          </a:p>
          <a:p>
            <a:r>
              <a:rPr lang="en-IN" dirty="0" smtClean="0"/>
              <a:t>Hold out and 5 – fold validation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1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 results of some model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Result includes some hold – out some 5 fold validation results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354806"/>
            <a:ext cx="78771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variable based on mean decrease in GINI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77" y="127516"/>
            <a:ext cx="8656280" cy="45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748000" cy="3777622"/>
          </a:xfrm>
        </p:spPr>
        <p:txBody>
          <a:bodyPr/>
          <a:lstStyle/>
          <a:p>
            <a:r>
              <a:rPr lang="en-IN" dirty="0" smtClean="0"/>
              <a:t>Introduction to the problem</a:t>
            </a:r>
          </a:p>
          <a:p>
            <a:r>
              <a:rPr lang="en-IN" dirty="0" smtClean="0"/>
              <a:t>Data source and exploration</a:t>
            </a:r>
          </a:p>
          <a:p>
            <a:r>
              <a:rPr lang="en-IN" dirty="0" smtClean="0"/>
              <a:t>Data pre-processing and Model building</a:t>
            </a:r>
          </a:p>
          <a:p>
            <a:r>
              <a:rPr lang="en-IN" dirty="0" smtClean="0"/>
              <a:t>Evaluation and comparison</a:t>
            </a:r>
          </a:p>
          <a:p>
            <a:r>
              <a:rPr lang="en-IN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2344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4417" y="2820473"/>
            <a:ext cx="6542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241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517" y="1188171"/>
            <a:ext cx="4187483" cy="501568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the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9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leading US hospital seeing increasing number of re-admission.</a:t>
            </a:r>
          </a:p>
          <a:p>
            <a:r>
              <a:rPr lang="en-IN" dirty="0" smtClean="0"/>
              <a:t>Re-admission penalty for more number of readmission by CMS.</a:t>
            </a:r>
          </a:p>
          <a:p>
            <a:r>
              <a:rPr lang="en-IN" dirty="0" smtClean="0"/>
              <a:t>Can affect the reputation of hospital.</a:t>
            </a:r>
          </a:p>
          <a:p>
            <a:r>
              <a:rPr lang="en-IN" dirty="0" smtClean="0"/>
              <a:t>Increased cost to the insurance companies </a:t>
            </a:r>
          </a:p>
        </p:txBody>
      </p:sp>
    </p:spTree>
    <p:extLst>
      <p:ext uri="{BB962C8B-B14F-4D97-AF65-F5344CB8AC3E}">
        <p14:creationId xmlns:p14="http://schemas.microsoft.com/office/powerpoint/2010/main" val="278372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classifying potential patients into re-admission and no re-admission.</a:t>
            </a:r>
          </a:p>
          <a:p>
            <a:r>
              <a:rPr lang="en-IN" dirty="0" smtClean="0"/>
              <a:t>By giving most important features that are common in all re-admitted patients.</a:t>
            </a:r>
          </a:p>
          <a:p>
            <a:r>
              <a:rPr lang="en-IN" dirty="0" smtClean="0"/>
              <a:t>Hospital can later investigate and take proper care of patient that are predicated as re-admission by our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7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 and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85" y="3495822"/>
            <a:ext cx="4170710" cy="3362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554353">
            <a:off x="8525022" y="5439597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CSV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59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Demographic data i.e. race, age group, weight etc.</a:t>
            </a:r>
          </a:p>
          <a:p>
            <a:r>
              <a:rPr lang="en-IN" dirty="0" smtClean="0"/>
              <a:t>Hospitalization data i.e. admission date, discharge date etc.</a:t>
            </a:r>
          </a:p>
          <a:p>
            <a:r>
              <a:rPr lang="en-IN" dirty="0" smtClean="0"/>
              <a:t>Diagnosis data  i.e. medication details, lab test results etc.</a:t>
            </a:r>
          </a:p>
          <a:p>
            <a:r>
              <a:rPr lang="en-IN" dirty="0" smtClean="0"/>
              <a:t>Record of 34650 patients between year 2014 – 2016.</a:t>
            </a:r>
          </a:p>
          <a:p>
            <a:r>
              <a:rPr lang="en-IN" dirty="0" smtClean="0"/>
              <a:t>Readmitted column is highly imbalanced.</a:t>
            </a:r>
          </a:p>
          <a:p>
            <a:r>
              <a:rPr lang="en-IN" dirty="0" smtClean="0"/>
              <a:t>Missing values in the form of ‘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dirty="0" smtClean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594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 columns have highly skewed distribution.</a:t>
            </a:r>
          </a:p>
          <a:p>
            <a:r>
              <a:rPr lang="en-IN" dirty="0" smtClean="0"/>
              <a:t>Some columns have more than 40 % – 50 % missing values.</a:t>
            </a:r>
          </a:p>
          <a:p>
            <a:r>
              <a:rPr lang="en-IN" dirty="0" smtClean="0"/>
              <a:t>Diagnosis column’s have ICD(</a:t>
            </a:r>
            <a:r>
              <a:rPr lang="en-IN" dirty="0"/>
              <a:t>International Classification of Diseases</a:t>
            </a:r>
            <a:r>
              <a:rPr lang="en-IN" dirty="0" smtClean="0"/>
              <a:t>) codes that represent type of disease and too many levels to work with.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Payer Code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More than 40 percentage of values are missing.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587035"/>
            <a:ext cx="8915400" cy="42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479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Times New Roman</vt:lpstr>
      <vt:lpstr>Wingdings</vt:lpstr>
      <vt:lpstr>Wingdings 3</vt:lpstr>
      <vt:lpstr>Wisp</vt:lpstr>
      <vt:lpstr>HOSPITAL RE-ADMISSION PREDICTION AND ANALYSIS</vt:lpstr>
      <vt:lpstr>Outline</vt:lpstr>
      <vt:lpstr>Introduction to the problem</vt:lpstr>
      <vt:lpstr>What?</vt:lpstr>
      <vt:lpstr>How?</vt:lpstr>
      <vt:lpstr>Data source and exploration</vt:lpstr>
      <vt:lpstr>Data Source</vt:lpstr>
      <vt:lpstr>Data Exploration </vt:lpstr>
      <vt:lpstr>Payer Code</vt:lpstr>
      <vt:lpstr>Weights Distribution</vt:lpstr>
      <vt:lpstr>Acetohexamide and Metformin Rosiglitazone Distribution</vt:lpstr>
      <vt:lpstr>Co – relation of different numerical columns</vt:lpstr>
      <vt:lpstr>Data Pre-Processing and Model Building </vt:lpstr>
      <vt:lpstr>Data Pre-Processing - I</vt:lpstr>
      <vt:lpstr>Data Pre-Processing - II</vt:lpstr>
      <vt:lpstr>Intuition behind Number of Medication Change variable</vt:lpstr>
      <vt:lpstr>Model Building Approaches </vt:lpstr>
      <vt:lpstr>Validation results of some model</vt:lpstr>
      <vt:lpstr>Important variable based on mean decrease in GINI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Re-admission Prediction and Analysis</dc:title>
  <dc:creator>praful sharma</dc:creator>
  <cp:lastModifiedBy>praful sharma</cp:lastModifiedBy>
  <cp:revision>32</cp:revision>
  <dcterms:created xsi:type="dcterms:W3CDTF">2018-05-23T12:33:11Z</dcterms:created>
  <dcterms:modified xsi:type="dcterms:W3CDTF">2018-05-26T04:31:57Z</dcterms:modified>
</cp:coreProperties>
</file>