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8" r:id="rId3"/>
    <p:sldId id="260" r:id="rId4"/>
    <p:sldId id="269" r:id="rId5"/>
    <p:sldId id="266" r:id="rId6"/>
    <p:sldId id="270" r:id="rId7"/>
    <p:sldId id="273" r:id="rId8"/>
    <p:sldId id="274" r:id="rId9"/>
    <p:sldId id="275" r:id="rId10"/>
    <p:sldId id="271" r:id="rId11"/>
    <p:sldId id="262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06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6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7/31/23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7443-1E30-662B-522B-C9DAC5B3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18" y="1400174"/>
            <a:ext cx="10165628" cy="17287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400" dirty="0"/>
              <a:t>CISC 699 Final Applied Project Computer </a:t>
            </a:r>
            <a:br>
              <a:rPr lang="en-US" sz="5400" dirty="0"/>
            </a:br>
            <a:r>
              <a:rPr lang="en-US" sz="5400" dirty="0"/>
              <a:t>Information Sciences - SUMMER’23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07B56-F0E9-5DDF-6ACD-C3C12372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218" y="2951544"/>
            <a:ext cx="8825658" cy="3402957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49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Title: MusicOn , a music player emulator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Professor: Dr. Abrar Qureshi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Contributor: Prafulla Chandra Munugoti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Term: Summer 2023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0B26-44D3-28F8-EF1F-687562D3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84632"/>
            <a:ext cx="9928098" cy="1115568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computer system&#10;&#10;Description automatically generated with low confidence">
            <a:extLst>
              <a:ext uri="{FF2B5EF4-FFF2-40B4-BE49-F238E27FC236}">
                <a16:creationId xmlns:a16="http://schemas.microsoft.com/office/drawing/2014/main" id="{4CE91FF8-BD7A-14D2-CEED-9C9D6F62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228725"/>
            <a:ext cx="9134294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4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DAA-1E04-7851-4E15-8A62204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Tech Stack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2D4F-6BBC-5940-069F-89A96B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3605"/>
            <a:ext cx="10058400" cy="4528595"/>
          </a:xfrm>
        </p:spPr>
        <p:txBody>
          <a:bodyPr/>
          <a:lstStyle/>
          <a:p>
            <a:pPr algn="just"/>
            <a:r>
              <a:rPr lang="en-US" dirty="0"/>
              <a:t>Python as Programming Language(Python3)</a:t>
            </a:r>
          </a:p>
          <a:p>
            <a:pPr algn="just"/>
            <a:r>
              <a:rPr lang="en-US" dirty="0"/>
              <a:t>Jupyter Notebook (from Anaconda Navigator) </a:t>
            </a:r>
          </a:p>
          <a:p>
            <a:pPr algn="just"/>
            <a:r>
              <a:rPr lang="en-US" dirty="0"/>
              <a:t>Python  for music mixer (pygame)</a:t>
            </a:r>
          </a:p>
          <a:p>
            <a:pPr algn="just"/>
            <a:r>
              <a:rPr lang="en-US" dirty="0"/>
              <a:t>Python for Radio player(</a:t>
            </a:r>
            <a:r>
              <a:rPr lang="en-US" dirty="0" err="1"/>
              <a:t>vlc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MySQL for DB storage  (pymysql)</a:t>
            </a:r>
          </a:p>
          <a:p>
            <a:pPr algn="just"/>
            <a:r>
              <a:rPr lang="en-US" dirty="0"/>
              <a:t>Pandas DF for data operations (Pandas) </a:t>
            </a:r>
          </a:p>
          <a:p>
            <a:pPr algn="just"/>
            <a:r>
              <a:rPr lang="en-US" dirty="0"/>
              <a:t>Many more support python libraries …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2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40FC-CE34-4695-FC89-E6AFC5CB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2740-3083-D3E9-C2F5-69AE4A96C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s?">
            <a:extLst>
              <a:ext uri="{FF2B5EF4-FFF2-40B4-BE49-F238E27FC236}">
                <a16:creationId xmlns:a16="http://schemas.microsoft.com/office/drawing/2014/main" id="{655DC21D-FFD8-F13D-90BA-39BBE5172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587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E8D26-0CCC-5AC6-AC2A-7CD75BA6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4D842-4DE4-47A4-F201-7760F6DF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3950-6D75-E6F4-DAFF-95FCFD41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01068" cy="78858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722-8D94-3971-3F60-A707B906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1169043"/>
            <a:ext cx="9664861" cy="5058137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Project Introduction</a:t>
            </a:r>
          </a:p>
          <a:p>
            <a:r>
              <a:rPr lang="en-US" sz="2800" dirty="0"/>
              <a:t>GRAD 695 Project</a:t>
            </a:r>
          </a:p>
          <a:p>
            <a:r>
              <a:rPr lang="en-US" sz="2800" dirty="0"/>
              <a:t>Addendum - What’s NEW in MUSIC</a:t>
            </a:r>
          </a:p>
          <a:p>
            <a:r>
              <a:rPr lang="en-US" sz="2800" dirty="0"/>
              <a:t>Available Categories</a:t>
            </a:r>
          </a:p>
          <a:p>
            <a:r>
              <a:rPr lang="en-US" sz="2800" dirty="0"/>
              <a:t>System Architecture</a:t>
            </a:r>
          </a:p>
          <a:p>
            <a:r>
              <a:rPr lang="en-US" sz="2800" dirty="0"/>
              <a:t>Tech Stack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Questions 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7996-245D-32DE-8D2C-B5E1CA42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2896"/>
            <a:ext cx="9014749" cy="6728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1350-01A5-47BF-93E3-91A35E39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1319514"/>
            <a:ext cx="10202273" cy="485268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MUSICON Player application is an attempt to mimic the audio player with wide variety of functionalities</a:t>
            </a:r>
          </a:p>
          <a:p>
            <a:pPr algn="just"/>
            <a:r>
              <a:rPr lang="en-US" dirty="0"/>
              <a:t>MUSICON supports various user types , admins/superusers and users. </a:t>
            </a:r>
          </a:p>
          <a:p>
            <a:pPr algn="just"/>
            <a:r>
              <a:rPr lang="en-US" dirty="0"/>
              <a:t>MUSICON serves in help users create their own playlist of songs, podcasts and takes advantage of backend database to track, update, insert, delete information.</a:t>
            </a:r>
          </a:p>
          <a:p>
            <a:pPr algn="just"/>
            <a:r>
              <a:rPr lang="en-US" dirty="0"/>
              <a:t>MUSICON can play a song in multiple modes, pause, and resume a long song, and change the song, play or skip to next song, FM station and podcast . </a:t>
            </a:r>
          </a:p>
          <a:p>
            <a:pPr algn="just"/>
            <a:r>
              <a:rPr lang="en-US" dirty="0"/>
              <a:t>MUSICON can play audio in various real-life modes namely normal mode , loop mode, shuffle mode, single song loop mode. </a:t>
            </a:r>
          </a:p>
          <a:p>
            <a:pPr algn="just"/>
            <a:r>
              <a:rPr lang="en-US" dirty="0"/>
              <a:t>MUSICON supports picking a Radio Station based on frequency, location and topics</a:t>
            </a:r>
          </a:p>
          <a:p>
            <a:pPr algn="just"/>
            <a:r>
              <a:rPr lang="en-US" dirty="0"/>
              <a:t>MUSICON supports playing podcasts based on podcaster, topics and available ones.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072-FC4C-E01C-1146-050D67D6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695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B5A150-493C-2BC0-23EA-792A4E71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8470773" cy="38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103D-0CA7-84F7-88DA-76E6800A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1268"/>
          </a:xfrm>
        </p:spPr>
        <p:txBody>
          <a:bodyPr/>
          <a:lstStyle/>
          <a:p>
            <a:r>
              <a:rPr lang="en-US" dirty="0"/>
              <a:t>Addendum - What’s NEW in MUSICON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1950-C4C7-352F-ED43-335EA062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85900"/>
            <a:ext cx="10058400" cy="468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Provide music mixes to users based on their past usage of the application to play songs.</a:t>
            </a:r>
          </a:p>
          <a:p>
            <a:r>
              <a:rPr lang="en-US" dirty="0"/>
              <a:t>2. Provide music recommendations to users based on artist.</a:t>
            </a:r>
          </a:p>
          <a:p>
            <a:r>
              <a:rPr lang="en-US" dirty="0"/>
              <a:t>3. Provide music recommendations to users based on genre.</a:t>
            </a:r>
          </a:p>
          <a:p>
            <a:r>
              <a:rPr lang="en-US" dirty="0"/>
              <a:t>4. Provide music recommendations to users based on album.</a:t>
            </a:r>
          </a:p>
          <a:p>
            <a:r>
              <a:rPr lang="en-US" dirty="0"/>
              <a:t>5. Add support to run just a single song in loop mode.</a:t>
            </a:r>
          </a:p>
          <a:p>
            <a:r>
              <a:rPr lang="en-US" dirty="0"/>
              <a:t>6. Users can select the radio based on location.</a:t>
            </a:r>
          </a:p>
          <a:p>
            <a:r>
              <a:rPr lang="en-US" dirty="0"/>
              <a:t>7. Users can select the radio based on frequency.</a:t>
            </a:r>
          </a:p>
          <a:p>
            <a:r>
              <a:rPr lang="en-US" dirty="0"/>
              <a:t>8.Users can select the radio based on category.</a:t>
            </a:r>
          </a:p>
          <a:p>
            <a:r>
              <a:rPr lang="en-US" dirty="0"/>
              <a:t>9. Users can select any station based on category (sports/news/traffic/music etc.)</a:t>
            </a:r>
          </a:p>
          <a:p>
            <a:r>
              <a:rPr lang="en-US" dirty="0"/>
              <a:t>10. Users can select their favorite podcasts from the available in the database.</a:t>
            </a:r>
          </a:p>
          <a:p>
            <a:r>
              <a:rPr lang="en-US" dirty="0"/>
              <a:t>11.Users can select by podcasters.</a:t>
            </a:r>
          </a:p>
          <a:p>
            <a:r>
              <a:rPr lang="en-US" dirty="0"/>
              <a:t>12.Users can select by category (investment, education, meditation, sleep etc.).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433-EAF5-9D0E-2D64-61BF1771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84632"/>
            <a:ext cx="10064496" cy="844106"/>
          </a:xfrm>
        </p:spPr>
        <p:txBody>
          <a:bodyPr/>
          <a:lstStyle/>
          <a:p>
            <a:r>
              <a:rPr lang="en-US" dirty="0"/>
              <a:t>Available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2B40-89F2-A6B2-3C8F-A95FA3A3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43605"/>
            <a:ext cx="10064496" cy="4528595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Music</a:t>
            </a:r>
          </a:p>
          <a:p>
            <a:pPr marL="0" indent="0">
              <a:buNone/>
            </a:pPr>
            <a:r>
              <a:rPr lang="en-US" sz="2400" dirty="0"/>
              <a:t>Allow to add/delete/display/play/skip/pause/resume/stop/loop/shuffle </a:t>
            </a:r>
          </a:p>
          <a:p>
            <a:pPr marL="0" indent="0">
              <a:buNone/>
            </a:pPr>
            <a:r>
              <a:rPr lang="en-US" sz="2400" dirty="0"/>
              <a:t>Allow to create playlists of songs </a:t>
            </a:r>
          </a:p>
          <a:p>
            <a:r>
              <a:rPr lang="en-US" sz="2400" dirty="0"/>
              <a:t>FM Radio</a:t>
            </a:r>
          </a:p>
          <a:p>
            <a:pPr marL="0" indent="0">
              <a:buNone/>
            </a:pPr>
            <a:r>
              <a:rPr lang="en-US" sz="2400" dirty="0"/>
              <a:t>Allow an addition to play Radio from the application based on the URL.</a:t>
            </a:r>
          </a:p>
          <a:p>
            <a:r>
              <a:rPr lang="en-US" sz="2400" dirty="0"/>
              <a:t>Podcasts</a:t>
            </a:r>
          </a:p>
          <a:p>
            <a:pPr marL="0" indent="0">
              <a:buNone/>
            </a:pPr>
            <a:r>
              <a:rPr lang="en-US" sz="2400" dirty="0"/>
              <a:t>Allow to play/skip/pause/resume/stop podcasts, pick topics, pick podcasters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E680-69B4-AF69-7F47-79CF3252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489871"/>
            <a:ext cx="10134089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A306-F6D9-C8DE-B954-368FD43B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A3907-7DAA-C7C4-99DC-4D0BA3E7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28417"/>
            <a:ext cx="9558428" cy="41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74FE-73DA-9A98-E027-03F9ED04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PODCASTS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69D182-B6DD-4439-4325-A01ABD29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56" y="2308288"/>
            <a:ext cx="11136487" cy="31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5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8D9-0AE9-5760-29F8-78D66988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Radio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09D9F-2414-708B-D026-45493D1C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10041095" cy="31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7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{D0826B62-7088-6C4B-B957-68564D2119A2}tf10001070</Template>
  <TotalTime>1049</TotalTime>
  <Words>502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CISC 699 Final Applied Project Computer  Information Sciences - SUMMER’23 </vt:lpstr>
      <vt:lpstr>Agenda</vt:lpstr>
      <vt:lpstr>Project Introduction </vt:lpstr>
      <vt:lpstr>GRAD 695 Project</vt:lpstr>
      <vt:lpstr>Addendum - What’s NEW in MUSICON</vt:lpstr>
      <vt:lpstr>Available Categories</vt:lpstr>
      <vt:lpstr>Music menu</vt:lpstr>
      <vt:lpstr>PODCASTS MENU</vt:lpstr>
      <vt:lpstr>FM Radio MENU</vt:lpstr>
      <vt:lpstr>System Architecture</vt:lpstr>
      <vt:lpstr>Tech Stack </vt:lpstr>
      <vt:lpstr>   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GRAD 695 Research Methodology &amp; writing  Applied Project - Spring’23 </dc:title>
  <dc:creator>Prafulla Chandr Munugoti</dc:creator>
  <cp:lastModifiedBy>Prafulla Chandr Munugoti</cp:lastModifiedBy>
  <cp:revision>12</cp:revision>
  <dcterms:created xsi:type="dcterms:W3CDTF">2023-02-21T19:27:23Z</dcterms:created>
  <dcterms:modified xsi:type="dcterms:W3CDTF">2023-07-31T22:25:24Z</dcterms:modified>
</cp:coreProperties>
</file>