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8" r:id="rId3"/>
    <p:sldId id="260" r:id="rId4"/>
    <p:sldId id="269" r:id="rId5"/>
    <p:sldId id="266" r:id="rId6"/>
    <p:sldId id="267" r:id="rId7"/>
    <p:sldId id="268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06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6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7443-1E30-662B-522B-C9DAC5B3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18" y="1400174"/>
            <a:ext cx="10165628" cy="17287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400" dirty="0"/>
              <a:t>CISC 699 Final Applied Project Computer </a:t>
            </a:r>
            <a:br>
              <a:rPr lang="en-US" sz="5400" dirty="0"/>
            </a:br>
            <a:r>
              <a:rPr lang="en-US" sz="5400" dirty="0"/>
              <a:t>Information Sciences - SUMMER’23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07B56-F0E9-5DDF-6ACD-C3C12372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218" y="2951544"/>
            <a:ext cx="8825658" cy="3402957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49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Title: MusicOn , a music player emulator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Professor: Dr. Abrar Qureshi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Contributor: Prafulla Chandra Munugoti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Term: Summer 2023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3950-6D75-E6F4-DAFF-95FCFD41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01068" cy="78858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722-8D94-3971-3F60-A707B906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1169043"/>
            <a:ext cx="9664861" cy="5058137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Project Introduction</a:t>
            </a:r>
          </a:p>
          <a:p>
            <a:r>
              <a:rPr lang="en-US" sz="2800" dirty="0"/>
              <a:t>GRAD 695 Project</a:t>
            </a:r>
          </a:p>
          <a:p>
            <a:r>
              <a:rPr lang="en-US" sz="2800" dirty="0"/>
              <a:t>What’s NEW !!!</a:t>
            </a:r>
          </a:p>
          <a:p>
            <a:r>
              <a:rPr lang="en-US" sz="2800" dirty="0"/>
              <a:t>Tech Stack</a:t>
            </a:r>
          </a:p>
          <a:p>
            <a:r>
              <a:rPr lang="en-US" sz="2800" dirty="0"/>
              <a:t>Questions 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7996-245D-32DE-8D2C-B5E1CA4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2896"/>
            <a:ext cx="9014749" cy="6728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1350-01A5-47BF-93E3-91A35E39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1319514"/>
            <a:ext cx="10202273" cy="4852686"/>
          </a:xfrm>
        </p:spPr>
        <p:txBody>
          <a:bodyPr/>
          <a:lstStyle/>
          <a:p>
            <a:pPr algn="just"/>
            <a:r>
              <a:rPr lang="en-US" dirty="0"/>
              <a:t>MUSICON Player application is an attempt to mimic the audio player with wide variety of functionalities</a:t>
            </a:r>
          </a:p>
          <a:p>
            <a:pPr algn="just"/>
            <a:r>
              <a:rPr lang="en-US" dirty="0"/>
              <a:t>MUSICON supports various user types , admins/superusers and users. </a:t>
            </a:r>
          </a:p>
          <a:p>
            <a:pPr algn="just"/>
            <a:r>
              <a:rPr lang="en-US" dirty="0"/>
              <a:t>MUSICON enables users to play music and digital audio files with various extensions as mp3,wav </a:t>
            </a:r>
            <a:r>
              <a:rPr lang="en-US" dirty="0" err="1"/>
              <a:t>etc</a:t>
            </a:r>
            <a:r>
              <a:rPr lang="en-US" dirty="0"/>
              <a:t> ... </a:t>
            </a:r>
          </a:p>
          <a:p>
            <a:pPr algn="just"/>
            <a:r>
              <a:rPr lang="en-US" dirty="0"/>
              <a:t>MUSICON serves in help users create their own playlist and takes advantage of backend database to track, update, insert, delete information.</a:t>
            </a:r>
          </a:p>
          <a:p>
            <a:pPr algn="just"/>
            <a:r>
              <a:rPr lang="en-US" dirty="0"/>
              <a:t>MUSICON can play a song in multiple modes, pause, and resume a long song, and change the song, play or skip to next song. </a:t>
            </a:r>
          </a:p>
          <a:p>
            <a:pPr algn="just"/>
            <a:r>
              <a:rPr lang="en-US" dirty="0"/>
              <a:t>MUSICON can play audio in various real-life modes namely normal mode , loop mode, shuffle mode. </a:t>
            </a:r>
          </a:p>
          <a:p>
            <a:pPr algn="just"/>
            <a:r>
              <a:rPr lang="en-US" dirty="0"/>
              <a:t>MUSICON can support functionalities standalone as well as dependent on other features with some predefined data into the DB.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072-FC4C-E01C-1146-050D67D6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695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B5A150-493C-2BC0-23EA-792A4E71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8470773" cy="38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03D-0CA7-84F7-88DA-76E6800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 - What’s NEW in MUSIC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1950-C4C7-352F-ED43-335EA062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Provide music mixes to users based on their past usage of the application to play songs.</a:t>
            </a:r>
          </a:p>
          <a:p>
            <a:r>
              <a:rPr lang="en-US" dirty="0"/>
              <a:t>2. Provide music recommendations to users based on artist.</a:t>
            </a:r>
          </a:p>
          <a:p>
            <a:r>
              <a:rPr lang="en-US" dirty="0"/>
              <a:t>3. Provide music recommendations to users based on genre.</a:t>
            </a:r>
          </a:p>
          <a:p>
            <a:r>
              <a:rPr lang="en-US" dirty="0"/>
              <a:t>4. Provide music recommendations to users based on album.</a:t>
            </a:r>
          </a:p>
          <a:p>
            <a:r>
              <a:rPr lang="en-US" dirty="0"/>
              <a:t>5. Add support to run just a single song in loop mode.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B905-D06B-64A5-F4B4-352508E8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AM/FM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2277-C6EC-4458-F9A5-0F0BCDC8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MUSICON is not just a software that runs only mp3 or audio files, it would allow an addition to run AM/FM from the application.</a:t>
            </a:r>
          </a:p>
          <a:p>
            <a:r>
              <a:rPr lang="en-US" dirty="0"/>
              <a:t>1. Users can select the FM/AM based on location.</a:t>
            </a:r>
          </a:p>
          <a:p>
            <a:r>
              <a:rPr lang="en-US" dirty="0"/>
              <a:t>2. Users can select the FM/AM based on frequency after picking the location.</a:t>
            </a:r>
          </a:p>
          <a:p>
            <a:r>
              <a:rPr lang="en-US" dirty="0"/>
              <a:t>3. Users can select any station based on category (sports/news/traffic)</a:t>
            </a:r>
          </a:p>
          <a:p>
            <a:pPr marL="0" indent="0">
              <a:buNone/>
            </a:pPr>
            <a:r>
              <a:rPr lang="en-US" dirty="0"/>
              <a:t>Many more as the Project goes on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6913-C493-ACA0-D8E2-DD713BF0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PODCAST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CE5A-E61E-6E86-2966-A077ACD5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MUSICON will be capable of adding support to play podcasts category for their daily purpose of audio to listen.</a:t>
            </a:r>
          </a:p>
          <a:p>
            <a:endParaRPr lang="en-US" dirty="0"/>
          </a:p>
          <a:p>
            <a:r>
              <a:rPr lang="en-US" dirty="0"/>
              <a:t>Users can select their favorite podcasts from the available in the database.</a:t>
            </a:r>
          </a:p>
          <a:p>
            <a:r>
              <a:rPr lang="en-US" dirty="0"/>
              <a:t>Users can select by podcasters.</a:t>
            </a:r>
          </a:p>
          <a:p>
            <a:r>
              <a:rPr lang="en-US" dirty="0"/>
              <a:t>Users can select by category (investment, education, meditation, sleep etc.).</a:t>
            </a:r>
          </a:p>
          <a:p>
            <a:pPr marL="0" indent="0">
              <a:buNone/>
            </a:pPr>
            <a:r>
              <a:rPr lang="en-US" dirty="0"/>
              <a:t>Many more on Podcast Category features.</a:t>
            </a:r>
          </a:p>
        </p:txBody>
      </p:sp>
    </p:spTree>
    <p:extLst>
      <p:ext uri="{BB962C8B-B14F-4D97-AF65-F5344CB8AC3E}">
        <p14:creationId xmlns:p14="http://schemas.microsoft.com/office/powerpoint/2010/main" val="23675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DAA-1E04-7851-4E15-8A62204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Tech Stack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2D4F-6BBC-5940-069F-89A96B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3605"/>
            <a:ext cx="10058400" cy="4528595"/>
          </a:xfrm>
        </p:spPr>
        <p:txBody>
          <a:bodyPr/>
          <a:lstStyle/>
          <a:p>
            <a:pPr algn="just"/>
            <a:r>
              <a:rPr lang="en-US" dirty="0"/>
              <a:t>Python as Programming Language(Python3)</a:t>
            </a:r>
          </a:p>
          <a:p>
            <a:pPr algn="just"/>
            <a:r>
              <a:rPr lang="en-US" dirty="0"/>
              <a:t>Jupyter Notebook (from Anaconda Navigator) </a:t>
            </a:r>
          </a:p>
          <a:p>
            <a:pPr algn="just"/>
            <a:r>
              <a:rPr lang="en-US" dirty="0"/>
              <a:t>Python  for music mixer (pygame)</a:t>
            </a:r>
          </a:p>
          <a:p>
            <a:pPr algn="just"/>
            <a:r>
              <a:rPr lang="en-US" dirty="0"/>
              <a:t>MySQL for DB storage  (pymysql)</a:t>
            </a:r>
          </a:p>
          <a:p>
            <a:pPr algn="just"/>
            <a:r>
              <a:rPr lang="en-US" dirty="0"/>
              <a:t>Pandas DF for data operations (Pandas) </a:t>
            </a:r>
          </a:p>
          <a:p>
            <a:pPr algn="just"/>
            <a:r>
              <a:rPr lang="en-US" dirty="0"/>
              <a:t>Many more support python libraries …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2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s?">
            <a:extLst>
              <a:ext uri="{FF2B5EF4-FFF2-40B4-BE49-F238E27FC236}">
                <a16:creationId xmlns:a16="http://schemas.microsoft.com/office/drawing/2014/main" id="{655DC21D-FFD8-F13D-90BA-39BBE5172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587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E8D26-0CCC-5AC6-AC2A-7CD75BA6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4D842-4DE4-47A4-F201-7760F6DF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{D0826B62-7088-6C4B-B957-68564D2119A2}tf10001070</Template>
  <TotalTime>815</TotalTime>
  <Words>466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CISC 699 Final Applied Project Computer  Information Sciences - SUMMER’23 </vt:lpstr>
      <vt:lpstr>Agenda</vt:lpstr>
      <vt:lpstr>Project Introduction </vt:lpstr>
      <vt:lpstr>GRAD 695 Project</vt:lpstr>
      <vt:lpstr>Addendum - What’s NEW in MUSIC PLAYER</vt:lpstr>
      <vt:lpstr>AM/FM Category </vt:lpstr>
      <vt:lpstr>PODCAST Category</vt:lpstr>
      <vt:lpstr>Tech Stack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GRAD 695 Research Methodology &amp; writing  Applied Project - Spring’23 </dc:title>
  <dc:creator>Prafulla Chandr Munugoti</dc:creator>
  <cp:lastModifiedBy>Prafulla Chandr Munugoti</cp:lastModifiedBy>
  <cp:revision>7</cp:revision>
  <dcterms:created xsi:type="dcterms:W3CDTF">2023-02-21T19:27:23Z</dcterms:created>
  <dcterms:modified xsi:type="dcterms:W3CDTF">2023-05-23T00:08:18Z</dcterms:modified>
</cp:coreProperties>
</file>