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1"/>
  </p:sldMasterIdLst>
  <p:sldIdLst>
    <p:sldId id="256" r:id="rId2"/>
    <p:sldId id="258" r:id="rId3"/>
    <p:sldId id="260" r:id="rId4"/>
    <p:sldId id="269" r:id="rId5"/>
    <p:sldId id="266" r:id="rId6"/>
    <p:sldId id="270" r:id="rId7"/>
    <p:sldId id="271" r:id="rId8"/>
    <p:sldId id="272" r:id="rId9"/>
    <p:sldId id="262" r:id="rId10"/>
    <p:sldId id="273" r:id="rId11"/>
    <p:sldId id="27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81"/>
  </p:normalViewPr>
  <p:slideViewPr>
    <p:cSldViewPr snapToGrid="0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10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63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23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13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796027F-7875-4030-9381-8BD8C4F21935}" type="datetimeFigureOut">
              <a:rPr lang="en-US" smtClean="0"/>
              <a:t>6/26/23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88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77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7069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69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13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17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6/26/23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34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88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7443-1E30-662B-522B-C9DAC5B37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218" y="1400174"/>
            <a:ext cx="10165628" cy="172878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5400" dirty="0"/>
              <a:t>CISC 699 Final Applied Project Computer </a:t>
            </a:r>
            <a:br>
              <a:rPr lang="en-US" sz="5400" dirty="0"/>
            </a:br>
            <a:r>
              <a:rPr lang="en-US" sz="5400" dirty="0"/>
              <a:t>Information Sciences - SUMMER’23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07B56-F0E9-5DDF-6ACD-C3C123722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9218" y="2951544"/>
            <a:ext cx="8825658" cy="3402957"/>
          </a:xfrm>
        </p:spPr>
        <p:txBody>
          <a:bodyPr>
            <a:normAutofit fontScale="85000" lnSpcReduction="10000"/>
          </a:bodyPr>
          <a:lstStyle/>
          <a:p>
            <a:endParaRPr lang="en-US" dirty="0"/>
          </a:p>
          <a:p>
            <a:r>
              <a:rPr lang="en-US" sz="4900" cap="all" dirty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Title: MusicOn , a music player emulator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Professor: Dr. Abrar Qureshi </a:t>
            </a:r>
          </a:p>
          <a:p>
            <a:r>
              <a:rPr lang="en-US" sz="2400" dirty="0">
                <a:solidFill>
                  <a:schemeClr val="tx2"/>
                </a:solidFill>
              </a:rPr>
              <a:t>Contributor: Prafulla Chandra Munugoti </a:t>
            </a:r>
          </a:p>
          <a:p>
            <a:r>
              <a:rPr lang="en-US" sz="2400" dirty="0">
                <a:solidFill>
                  <a:schemeClr val="tx2"/>
                </a:solidFill>
              </a:rPr>
              <a:t>Term: Summer 2023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77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7FF924-8DA0-4BE9-8C7E-095B0EC13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6502" y="0"/>
            <a:ext cx="6125497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E9711-D22D-F66D-97FD-2341C2556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/>
              <a:t>Class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4FF835-2A53-23C7-1575-6DC799E68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57237"/>
            <a:ext cx="6051179" cy="462915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ABF0D0-42ED-EA81-24AE-8657C296C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2121408"/>
            <a:ext cx="5299585" cy="4050792"/>
          </a:xfrm>
        </p:spPr>
        <p:txBody>
          <a:bodyPr>
            <a:normAutofit/>
          </a:bodyPr>
          <a:lstStyle/>
          <a:p>
            <a:r>
              <a:rPr lang="en-US" sz="1800" dirty="0"/>
              <a:t>Implementation Status: </a:t>
            </a:r>
          </a:p>
          <a:p>
            <a:pPr marL="0" indent="0">
              <a:buNone/>
            </a:pPr>
            <a:r>
              <a:rPr lang="en-US" sz="1800" dirty="0"/>
              <a:t>add_new_podcasts() --DONE</a:t>
            </a:r>
          </a:p>
          <a:p>
            <a:pPr marL="0" indent="0">
              <a:buNone/>
            </a:pPr>
            <a:r>
              <a:rPr lang="en-US" sz="1800" dirty="0"/>
              <a:t>delete_existing_prodcasts() –DONE</a:t>
            </a:r>
          </a:p>
          <a:p>
            <a:pPr marL="0" indent="0">
              <a:buNone/>
            </a:pPr>
            <a:r>
              <a:rPr lang="en-US" sz="1800" dirty="0"/>
              <a:t>search_podcasts_by_topic() – DONE</a:t>
            </a:r>
          </a:p>
          <a:p>
            <a:pPr marL="0" indent="0">
              <a:buNone/>
            </a:pPr>
            <a:r>
              <a:rPr lang="en-US" sz="1800" dirty="0"/>
              <a:t>search_podcasts_by_podcaster() –DONE </a:t>
            </a:r>
          </a:p>
          <a:p>
            <a:pPr marL="0" indent="0">
              <a:buNone/>
            </a:pPr>
            <a:r>
              <a:rPr lang="en-US" sz="1800" dirty="0"/>
              <a:t>create_new_station() – DONE</a:t>
            </a:r>
          </a:p>
          <a:p>
            <a:pPr marL="0" indent="0">
              <a:buNone/>
            </a:pPr>
            <a:r>
              <a:rPr lang="en-US" sz="1800" dirty="0"/>
              <a:t>delete_existing_station() – DONE</a:t>
            </a:r>
          </a:p>
          <a:p>
            <a:pPr marL="0" indent="0">
              <a:buNone/>
            </a:pPr>
            <a:r>
              <a:rPr lang="en-US" sz="1800" dirty="0"/>
              <a:t>search_stations_by_topic() –DONE</a:t>
            </a:r>
          </a:p>
          <a:p>
            <a:pPr marL="0" indent="0">
              <a:buNone/>
            </a:pPr>
            <a:r>
              <a:rPr lang="en-US" sz="1800" dirty="0"/>
              <a:t>search_stations_by_location() –DONE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029B4A8-2CF0-48DC-B29E-F3B62EDDC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1DA811-F7AE-460D-9891-57F221994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747795E-BBFD-44B4-892D-2054745A8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7428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19A67-3F20-36DE-29B1-583EEE3D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07560"/>
          </a:xfrm>
        </p:spPr>
        <p:txBody>
          <a:bodyPr>
            <a:normAutofit fontScale="90000"/>
          </a:bodyPr>
          <a:lstStyle/>
          <a:p>
            <a:r>
              <a:rPr lang="en-US" dirty="0"/>
              <a:t>MID Term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61E18-124E-DFCE-6CEE-7611C3B51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54238"/>
            <a:ext cx="10058400" cy="48179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Database Setup  (25% )</a:t>
            </a:r>
          </a:p>
          <a:p>
            <a:pPr marL="0" indent="0">
              <a:buNone/>
            </a:pPr>
            <a:r>
              <a:rPr lang="en-US" dirty="0"/>
              <a:t>   Completed setting up tables and ACCESS/OPERATIONS testing completed</a:t>
            </a:r>
          </a:p>
          <a:p>
            <a:r>
              <a:rPr lang="en-US" dirty="0"/>
              <a:t>Podcast Functions &amp; FM Stations Functions (25%)</a:t>
            </a:r>
          </a:p>
          <a:p>
            <a:pPr marL="0" indent="0">
              <a:buNone/>
            </a:pPr>
            <a:r>
              <a:rPr lang="en-US" dirty="0"/>
              <a:t>Completed 8 out if 14 functions ,  Integration of 8 functions are done.</a:t>
            </a:r>
          </a:p>
          <a:p>
            <a:pPr marL="0" indent="0">
              <a:buNone/>
            </a:pPr>
            <a:r>
              <a:rPr lang="en-US" dirty="0"/>
              <a:t>Testing in Progress</a:t>
            </a:r>
          </a:p>
          <a:p>
            <a:r>
              <a:rPr lang="en-US" dirty="0"/>
              <a:t>MUSIC mixes and Recommendations (25%) </a:t>
            </a:r>
          </a:p>
          <a:p>
            <a:pPr marL="0" indent="0">
              <a:buNone/>
            </a:pPr>
            <a:r>
              <a:rPr lang="en-US" dirty="0"/>
              <a:t>Completed Music Mix functions and play single song in a loop. </a:t>
            </a:r>
          </a:p>
          <a:p>
            <a:pPr marL="0" indent="0">
              <a:buNone/>
            </a:pPr>
            <a:r>
              <a:rPr lang="en-US" dirty="0"/>
              <a:t>2 out of 5 functions completed, Integration of 2 functions are done.</a:t>
            </a:r>
          </a:p>
          <a:p>
            <a:pPr marL="0" indent="0">
              <a:buNone/>
            </a:pPr>
            <a:r>
              <a:rPr lang="en-US" dirty="0"/>
              <a:t>Unit Testing &amp; System Testing (25%)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DB setup , 11 out of 16 functions completed, taking Total Completion % of System is  </a:t>
            </a:r>
          </a:p>
          <a:p>
            <a:pPr marL="0" indent="0">
              <a:buNone/>
            </a:pPr>
            <a:r>
              <a:rPr lang="en-US" dirty="0"/>
              <a:t> 25%+17%+10%+2% = 59% of the System Completed.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89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estions?">
            <a:extLst>
              <a:ext uri="{FF2B5EF4-FFF2-40B4-BE49-F238E27FC236}">
                <a16:creationId xmlns:a16="http://schemas.microsoft.com/office/drawing/2014/main" id="{655DC21D-FFD8-F13D-90BA-39BBE5172B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56" b="5875"/>
          <a:stretch/>
        </p:blipFill>
        <p:spPr bwMode="auto">
          <a:xfrm>
            <a:off x="20" y="10"/>
            <a:ext cx="1219198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0" name="Rectangle 1059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9E8D26-0CCC-5AC6-AC2A-7CD75BA60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44D842-4DE4-47A4-F201-7760F6DFD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65" name="Oval 1064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66" name="Oval 1065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4497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83950-6D75-E6F4-DAFF-95FCFD417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9301068" cy="788583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3D722-8D94-3971-3F60-A707B9069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273" y="1169043"/>
            <a:ext cx="9664861" cy="5058137"/>
          </a:xfrm>
        </p:spPr>
        <p:txBody>
          <a:bodyPr/>
          <a:lstStyle/>
          <a:p>
            <a:endParaRPr lang="en-US" sz="2800" dirty="0"/>
          </a:p>
          <a:p>
            <a:r>
              <a:rPr lang="en-US" sz="2800" dirty="0"/>
              <a:t>Project Introduction</a:t>
            </a:r>
          </a:p>
          <a:p>
            <a:r>
              <a:rPr lang="en-US" sz="2800" dirty="0"/>
              <a:t>GRAD 695 Project</a:t>
            </a:r>
          </a:p>
          <a:p>
            <a:r>
              <a:rPr lang="en-US" sz="2800" dirty="0"/>
              <a:t>What’s NEW !!!</a:t>
            </a:r>
          </a:p>
          <a:p>
            <a:r>
              <a:rPr lang="en-US" sz="2800" dirty="0"/>
              <a:t>Tech Stack</a:t>
            </a:r>
          </a:p>
          <a:p>
            <a:r>
              <a:rPr lang="en-US" sz="2800" dirty="0"/>
              <a:t>Questions ??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4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7996-245D-32DE-8D2C-B5E1CA426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912896"/>
            <a:ext cx="9014749" cy="672836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Project Introduction</a:t>
            </a:r>
            <a:br>
              <a:rPr lang="en-US" sz="5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71350-01A5-47BF-93E3-91A35E39A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5" y="1319514"/>
            <a:ext cx="10202273" cy="4852686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  <a:p>
            <a:pPr algn="just"/>
            <a:r>
              <a:rPr lang="en-US" dirty="0"/>
              <a:t>MUSICON Player application is an attempt to mimic the audio player with wide variety of functionalities</a:t>
            </a:r>
          </a:p>
          <a:p>
            <a:pPr algn="just"/>
            <a:r>
              <a:rPr lang="en-US" dirty="0"/>
              <a:t>MUSICON supports various user types , admins/superusers and users. </a:t>
            </a:r>
          </a:p>
          <a:p>
            <a:pPr algn="just"/>
            <a:r>
              <a:rPr lang="en-US" dirty="0"/>
              <a:t>MUSICON serves in help users create their own playlist of songs, podcasts and takes advantage of backend database to track, update, insert, delete information.</a:t>
            </a:r>
          </a:p>
          <a:p>
            <a:pPr algn="just"/>
            <a:r>
              <a:rPr lang="en-US" dirty="0"/>
              <a:t>MUSICON can play a song in multiple modes, pause, and resume a long song, and change the song, play or skip to next song, FM station and podcast . </a:t>
            </a:r>
          </a:p>
          <a:p>
            <a:pPr algn="just"/>
            <a:r>
              <a:rPr lang="en-US" dirty="0"/>
              <a:t>MUSICON can play audio in various real-life modes namely normal mode , loop mode, shuffle mode, single song loop mode. </a:t>
            </a:r>
          </a:p>
          <a:p>
            <a:pPr algn="just"/>
            <a:r>
              <a:rPr lang="en-US" dirty="0"/>
              <a:t>MUSICON supports picking a Radio Station based on frequency, location and topics</a:t>
            </a:r>
          </a:p>
          <a:p>
            <a:pPr algn="just"/>
            <a:r>
              <a:rPr lang="en-US" dirty="0"/>
              <a:t>MUSICON supports playing podcasts based on podcaster, topics and available ones. </a:t>
            </a:r>
          </a:p>
          <a:p>
            <a:pPr marL="0" indent="0">
              <a:buNone/>
            </a:pPr>
            <a:endParaRPr lang="en-US" dirty="0"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68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27072-FC4C-E01C-1146-050D67D6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 695 Project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B5A150-493C-2BC0-23EA-792A4E711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2093976"/>
            <a:ext cx="8470773" cy="382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22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103D-0CA7-84F7-88DA-76E6800A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Addendum - What’s NEW in MUSIC PLAYER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71950-C4C7-352F-ED43-335EA0622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1. Provide music mixes to users based on their past usage of the application to play songs.</a:t>
            </a:r>
          </a:p>
          <a:p>
            <a:r>
              <a:rPr lang="en-US" dirty="0"/>
              <a:t>2. Provide music recommendations to users based on artist.</a:t>
            </a:r>
          </a:p>
          <a:p>
            <a:r>
              <a:rPr lang="en-US" dirty="0"/>
              <a:t>3. Provide music recommendations to users based on genre.</a:t>
            </a:r>
          </a:p>
          <a:p>
            <a:r>
              <a:rPr lang="en-US" dirty="0"/>
              <a:t>4. Provide music recommendations to users based on album.</a:t>
            </a:r>
          </a:p>
          <a:p>
            <a:r>
              <a:rPr lang="en-US" dirty="0"/>
              <a:t>5. Add support to run just a single song in loop mode.</a:t>
            </a:r>
          </a:p>
          <a:p>
            <a:r>
              <a:rPr lang="en-US" dirty="0"/>
              <a:t>6. Users can select the FM/AM based on location.</a:t>
            </a:r>
          </a:p>
          <a:p>
            <a:r>
              <a:rPr lang="en-US" dirty="0"/>
              <a:t>7. Users can select the FM/AM based on frequency after picking the location.</a:t>
            </a:r>
          </a:p>
          <a:p>
            <a:r>
              <a:rPr lang="en-US" dirty="0"/>
              <a:t>8. Users can select any station based on category (sports/news/traffic)</a:t>
            </a:r>
          </a:p>
          <a:p>
            <a:r>
              <a:rPr lang="en-US" dirty="0"/>
              <a:t>9. Users can select their favorite podcasts from the available in the database.</a:t>
            </a:r>
          </a:p>
          <a:p>
            <a:r>
              <a:rPr lang="en-US" dirty="0"/>
              <a:t>10.Users can select by podcasters.</a:t>
            </a:r>
          </a:p>
          <a:p>
            <a:r>
              <a:rPr lang="en-US" dirty="0"/>
              <a:t>11.Users can select by category (investment, education, meditation, sleep etc.).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084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5433-EAF5-9D0E-2D64-61BF1771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82B40-89F2-A6B2-3C8F-A95FA3A3E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643605"/>
            <a:ext cx="10064496" cy="4528595"/>
          </a:xfrm>
        </p:spPr>
        <p:txBody>
          <a:bodyPr>
            <a:normAutofit/>
          </a:bodyPr>
          <a:lstStyle/>
          <a:p>
            <a:r>
              <a:rPr lang="en-US" sz="2400" dirty="0"/>
              <a:t>Songs</a:t>
            </a:r>
          </a:p>
          <a:p>
            <a:pPr marL="0" indent="0">
              <a:buNone/>
            </a:pPr>
            <a:r>
              <a:rPr lang="en-US" sz="2400" dirty="0"/>
              <a:t>Allow to play songs, skip , pause, resume, loop, shuffle </a:t>
            </a:r>
          </a:p>
          <a:p>
            <a:r>
              <a:rPr lang="en-US" sz="2400" dirty="0"/>
              <a:t>Playlists</a:t>
            </a:r>
          </a:p>
          <a:p>
            <a:pPr marL="0" indent="0">
              <a:buNone/>
            </a:pPr>
            <a:r>
              <a:rPr lang="en-US" sz="2400" dirty="0"/>
              <a:t>Allow to create playlists of songs, podcasts</a:t>
            </a:r>
          </a:p>
          <a:p>
            <a:r>
              <a:rPr lang="en-US" sz="2400" dirty="0"/>
              <a:t>AM/FM </a:t>
            </a:r>
          </a:p>
          <a:p>
            <a:pPr marL="0" indent="0">
              <a:buNone/>
            </a:pPr>
            <a:r>
              <a:rPr lang="en-US" sz="2400" dirty="0"/>
              <a:t>allow an addition to run AM/FM from the application.</a:t>
            </a:r>
          </a:p>
          <a:p>
            <a:r>
              <a:rPr lang="en-US" sz="2400" dirty="0"/>
              <a:t>Podcasts</a:t>
            </a:r>
          </a:p>
          <a:p>
            <a:pPr marL="0" indent="0">
              <a:buNone/>
            </a:pPr>
            <a:r>
              <a:rPr lang="en-US" sz="2400" dirty="0"/>
              <a:t>Allow to play podcasts, skip, pause, resume, shuffle , pick topics </a:t>
            </a:r>
          </a:p>
        </p:txBody>
      </p:sp>
    </p:spTree>
    <p:extLst>
      <p:ext uri="{BB962C8B-B14F-4D97-AF65-F5344CB8AC3E}">
        <p14:creationId xmlns:p14="http://schemas.microsoft.com/office/powerpoint/2010/main" val="3269958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10B26-44D3-28F8-EF1F-687562D30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50" y="484632"/>
            <a:ext cx="9928098" cy="1115568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4" name="Content Placeholder 3" descr="A diagram of a computer system&#10;&#10;Description automatically generated with low confidence">
            <a:extLst>
              <a:ext uri="{FF2B5EF4-FFF2-40B4-BE49-F238E27FC236}">
                <a16:creationId xmlns:a16="http://schemas.microsoft.com/office/drawing/2014/main" id="{4CE91FF8-BD7A-14D2-CEED-9C9D6F62D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150" y="1228725"/>
            <a:ext cx="9134294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4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808CB-BB22-EA02-D883-FBA3104F8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574" y="484632"/>
            <a:ext cx="9956673" cy="701231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Approach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BE86AD-D9AB-1573-A0E2-6EED62C8C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245" y="1185863"/>
            <a:ext cx="10061570" cy="567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37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5DAA-1E04-7851-4E15-8A62204A5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Tech Stack</a:t>
            </a:r>
            <a:br>
              <a:rPr lang="en-US" sz="5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E2D4F-6BBC-5940-069F-89A96BD4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43605"/>
            <a:ext cx="10058400" cy="4528595"/>
          </a:xfrm>
        </p:spPr>
        <p:txBody>
          <a:bodyPr/>
          <a:lstStyle/>
          <a:p>
            <a:pPr algn="just"/>
            <a:r>
              <a:rPr lang="en-US" dirty="0"/>
              <a:t>Python as Programming Language(Python3)</a:t>
            </a:r>
          </a:p>
          <a:p>
            <a:pPr algn="just"/>
            <a:r>
              <a:rPr lang="en-US" dirty="0"/>
              <a:t>Jupyter Notebook (from Anaconda Navigator) </a:t>
            </a:r>
          </a:p>
          <a:p>
            <a:pPr algn="just"/>
            <a:r>
              <a:rPr lang="en-US" dirty="0"/>
              <a:t>Python  for music mixer (pygame)</a:t>
            </a:r>
          </a:p>
          <a:p>
            <a:pPr algn="just"/>
            <a:r>
              <a:rPr lang="en-US" dirty="0"/>
              <a:t>MySQL for DB storage  (pymysql)</a:t>
            </a:r>
          </a:p>
          <a:p>
            <a:pPr algn="just"/>
            <a:r>
              <a:rPr lang="en-US" dirty="0"/>
              <a:t>Pandas DF for data operations (Pandas) </a:t>
            </a:r>
          </a:p>
          <a:p>
            <a:pPr algn="just"/>
            <a:r>
              <a:rPr lang="en-US" dirty="0"/>
              <a:t>Many more support python libraries …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122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{D0826B62-7088-6C4B-B957-68564D2119A2}tf10001070</Template>
  <TotalTime>938</TotalTime>
  <Words>663</Words>
  <Application>Microsoft Macintosh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Rockwell</vt:lpstr>
      <vt:lpstr>Rockwell Condensed</vt:lpstr>
      <vt:lpstr>Rockwell Extra Bold</vt:lpstr>
      <vt:lpstr>Times New Roman</vt:lpstr>
      <vt:lpstr>Wingdings</vt:lpstr>
      <vt:lpstr>Wood Type</vt:lpstr>
      <vt:lpstr> CISC 699 Final Applied Project Computer  Information Sciences - SUMMER’23 </vt:lpstr>
      <vt:lpstr>Agenda</vt:lpstr>
      <vt:lpstr>Project Introduction </vt:lpstr>
      <vt:lpstr>GRAD 695 Project</vt:lpstr>
      <vt:lpstr>Addendum - What’s NEW in MUSIC PLAYER</vt:lpstr>
      <vt:lpstr>Available Categories</vt:lpstr>
      <vt:lpstr>System Architecture</vt:lpstr>
      <vt:lpstr>Design Approach</vt:lpstr>
      <vt:lpstr>Tech Stack </vt:lpstr>
      <vt:lpstr>Class Diagram</vt:lpstr>
      <vt:lpstr>MID Term Status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GRAD 695 Research Methodology &amp; writing  Applied Project - Spring’23 </dc:title>
  <dc:creator>Prafulla Chandr Munugoti</dc:creator>
  <cp:lastModifiedBy>Prafulla Chandr Munugoti</cp:lastModifiedBy>
  <cp:revision>9</cp:revision>
  <dcterms:created xsi:type="dcterms:W3CDTF">2023-02-21T19:27:23Z</dcterms:created>
  <dcterms:modified xsi:type="dcterms:W3CDTF">2023-06-27T01:31:48Z</dcterms:modified>
</cp:coreProperties>
</file>