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 Black" panose="020B0604020202020204" charset="0"/>
      <p:bold r:id="rId21"/>
      <p:boldItalic r:id="rId22"/>
    </p:embeddedFont>
    <p:embeddedFont>
      <p:font typeface="PT Sans Narrow" panose="020B0604020202020204" charset="0"/>
      <p:regular r:id="rId23"/>
      <p:bold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20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7729c6ca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c7729c6ca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7729c6ca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7729c6ca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7729c6c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7729c6c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7729c6ca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c7729c6ca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c7729c6ca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c7729c6ca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edda414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edda414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ef15cde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ef15cde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729c6ca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729c6ca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d2953dea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d2953dea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7729c6ca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7729c6ca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a40fe0d1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a40fe0d1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7729c6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7729c6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7729c6c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c7729c6c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7729c6ca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c7729c6ca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7729c6c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7729c6ca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c7729c6ca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c7729c6ca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c7729c6ca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c7729c6ca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6325" y="-51000"/>
            <a:ext cx="6244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9900"/>
                </a:solidFill>
              </a:rPr>
              <a:t>AWS POC-01</a:t>
            </a:r>
            <a:endParaRPr u="sng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FF9900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76325" y="592425"/>
            <a:ext cx="69540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PART - 1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A developer needs his Mysql legacy Data setup on EC2[Linux] VM  and should be shared to other developer through EBS volume</a:t>
            </a:r>
            <a:endParaRPr sz="1500" dirty="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 dirty="0">
              <a:solidFill>
                <a:srgbClr val="0B5394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662" y="4269075"/>
            <a:ext cx="1318288" cy="81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654825"/>
            <a:ext cx="1310390" cy="1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412950" y="4344625"/>
            <a:ext cx="4755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>
                <a:solidFill>
                  <a:srgbClr val="0070C0"/>
                </a:solidFill>
              </a:rPr>
              <a:t>www.linkedin.com/in/praful-patel-b24489155</a:t>
            </a:r>
            <a:endParaRPr lang="en" sz="1500" b="1" u="sng" dirty="0" smtClean="0">
              <a:solidFill>
                <a:srgbClr val="0070C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</a:t>
            </a:r>
            <a:r>
              <a:rPr lang="en" sz="1500" b="1" u="sng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://github.com/prafulpatel16/prafulpatel16.git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925" y="4"/>
            <a:ext cx="1082550" cy="119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4475" y="77703"/>
            <a:ext cx="1082550" cy="10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0" y="2897325"/>
            <a:ext cx="2257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PRAFUL PATEL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AWS CPP, CSAA, Azure Admin</a:t>
            </a:r>
            <a:endParaRPr sz="1100"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Regina, Canada</a:t>
            </a:r>
            <a:endParaRPr sz="11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7925" y="1502075"/>
            <a:ext cx="5842524" cy="2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the CSV file into EC2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923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Taks 5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Apply following command to fetch the csv file inside EC2 local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Download the csv file in EC2 local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#Wget &lt; url of s3 endpoint for csv file &gt;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Verify the file is present: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#ls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 Verify the csv path of  file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#readlink -f &lt; csv file name &gt;</a:t>
            </a:r>
            <a:endParaRPr sz="1500" b="1">
              <a:solidFill>
                <a:srgbClr val="000000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MySQL Server on EC2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5206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 b="1">
                <a:solidFill>
                  <a:srgbClr val="000000"/>
                </a:solidFill>
              </a:rPr>
              <a:t>Task 6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 b="1">
                <a:solidFill>
                  <a:srgbClr val="000000"/>
                </a:solidFill>
              </a:rPr>
              <a:t>Apply the following commands: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 b="1">
                <a:solidFill>
                  <a:srgbClr val="000000"/>
                </a:solidFill>
              </a:rPr>
              <a:t>#sudo apt update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 b="1">
                <a:solidFill>
                  <a:srgbClr val="000000"/>
                </a:solidFill>
              </a:rPr>
              <a:t>#sudo apt-get install mysql-server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 b="1">
                <a:solidFill>
                  <a:srgbClr val="000000"/>
                </a:solidFill>
              </a:rPr>
              <a:t>To check the installed version of MySQL: #mysql --version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 b="1">
                <a:solidFill>
                  <a:srgbClr val="000000"/>
                </a:solidFill>
              </a:rPr>
              <a:t>To install mysql secureway: #sudo mysql_secure_installation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 b="1">
                <a:solidFill>
                  <a:srgbClr val="000000"/>
                </a:solidFill>
              </a:rPr>
              <a:t>To check mysql service is running: # sudo systemctl status mysql.service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 b="1">
                <a:solidFill>
                  <a:srgbClr val="000000"/>
                </a:solidFill>
              </a:rPr>
              <a:t>To get into mysql: #sudo mysql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500" b="1">
              <a:solidFill>
                <a:srgbClr val="000000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MySQL Server on EC2 Continue...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To check authentication method for mysql user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#mysql&gt; select user, authentication_string, plugin, host from mysql.user;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To provide security to the user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#mysql&gt; ALTER USER ‘root’@’localhost’ IDENTIFIED WITH caching_sha2_password by ‘mypassword’;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To login from the root account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#mysql -u root -p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database and datatable in MySQL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Task 7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 b="1">
                <a:solidFill>
                  <a:srgbClr val="000000"/>
                </a:solidFill>
              </a:rPr>
              <a:t>List databases: mysql&gt; Show databases;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 b="1">
                <a:solidFill>
                  <a:srgbClr val="000000"/>
                </a:solidFill>
              </a:rPr>
              <a:t>Create a database: mysql&gt; create database userdata;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 b="1">
                <a:solidFill>
                  <a:srgbClr val="000000"/>
                </a:solidFill>
              </a:rPr>
              <a:t>To use database: mysql&gt; use userdata;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 b="1">
                <a:solidFill>
                  <a:srgbClr val="000000"/>
                </a:solidFill>
              </a:rPr>
              <a:t>Create datatable: mysql&gt; create table userdetails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 int,first_name varchar(30),last_name varchar(30),email varchar(30),gender varchar(20));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make sure that the column names are same name and order as in csv data file 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check the table: mysql&gt; describe userdetails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251" y="4101750"/>
            <a:ext cx="1588701" cy="9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local-infile settings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418950" y="807325"/>
            <a:ext cx="8520600" cy="4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Task 8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LOAD DATA INFILE to load large amount of data to database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Set the local infile settings on EC2 terminal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#mysql --local-infile=1 -u root -p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Set the global infile settings on mysql server</a:t>
            </a:r>
            <a:endParaRPr sz="15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Log into mysql server: #sudo mysql -u root -p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Mysql &gt; set global local_infile=true;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csv file to EC2 MySQL server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Task 9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Import csv file from ec2 local to mysql server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mysql&gt; load data local infile '/home/ubuntu/userdata.csv' (path of csv file where it is saved in ec2 local)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-&gt; into table userdetails 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-&gt; fields terminated by ','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-&gt; enclosed by ' '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-&gt; lines terminated by '\n'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-&gt; ignore 1 rows;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Verify that csv data file is imported into mysql server data table</a:t>
            </a:r>
            <a:endParaRPr sz="15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mysql&gt; select * from userdetails;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-2 Continue...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Please follow  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Part-2 for EBS volume mounting and dbbackup and db restore to Dev02’s EC2 machine.</a:t>
            </a:r>
            <a:endParaRPr sz="1300" b="1">
              <a:solidFill>
                <a:srgbClr val="000000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45F0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45F0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PRAFUL PATEL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FF"/>
                </a:solidFill>
              </a:rPr>
              <a:t>AWS CPP, CSAA, Azure Admin</a:t>
            </a:r>
            <a:endParaRPr sz="1300" b="1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</a:rPr>
              <a:t>Regina, Canada</a:t>
            </a:r>
            <a:endParaRPr sz="13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B45F06"/>
              </a:solidFill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350" y="3553600"/>
            <a:ext cx="2474602" cy="153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150" y="524050"/>
            <a:ext cx="22860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975" y="676438"/>
            <a:ext cx="2341925" cy="23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025" y="2690750"/>
            <a:ext cx="1774550" cy="17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311700" y="4436382"/>
            <a:ext cx="579180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www.linkedin.com/in/praful-patel-b24489155</a:t>
            </a:r>
            <a:endParaRPr lang="en" sz="2000" b="1" u="sng" dirty="0">
              <a:solidFill>
                <a:srgbClr val="0070C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3223575" y="3062775"/>
            <a:ext cx="53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https://github.com/prafulpatel16/prafulpatel16.git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-54725"/>
            <a:ext cx="8645726" cy="47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0" y="4682925"/>
            <a:ext cx="291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Coached by: Shanthi Kumar V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51325" y="21075"/>
            <a:ext cx="456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diagram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28475"/>
            <a:ext cx="8296251" cy="403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662" y="-33075"/>
            <a:ext cx="1318288" cy="8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56000" y="-67975"/>
            <a:ext cx="8520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547200" y="686900"/>
            <a:ext cx="8520600" cy="3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Create Group - Developer and add two users’ Dev01, Dev02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Assign appropriate permission to those users. 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Assume user Dev01 has a database file in csv format.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Upload that csv data file to AWS S3 data bucket.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Create an  EC2 Linux/ubuntu machine from Dev01’s user account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Download that csv data file from S3 data bucket to EC2 localhost using S3 endpoint.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Install MySQL server on EC2 localhost.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Create a Database and datatable.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Load csv data from EC2 localhost to MySQL server.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b="1">
                <a:solidFill>
                  <a:srgbClr val="000000"/>
                </a:solidFill>
              </a:rPr>
              <a:t>Validate that the csv data is correctly loaded into MySQL server.</a:t>
            </a:r>
            <a:endParaRPr sz="1100" b="1" i="1">
              <a:solidFill>
                <a:srgbClr val="0B5394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000000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662" y="4269075"/>
            <a:ext cx="1318288" cy="8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Prerequisites: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297500" y="1324725"/>
            <a:ext cx="7038900" cy="30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b="1">
                <a:solidFill>
                  <a:srgbClr val="000000"/>
                </a:solidFill>
              </a:rPr>
              <a:t>AWS IAM Admin User </a:t>
            </a:r>
            <a:endParaRPr sz="1700" b="1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b="1">
                <a:solidFill>
                  <a:srgbClr val="000000"/>
                </a:solidFill>
              </a:rPr>
              <a:t>Datafile in csv format</a:t>
            </a:r>
            <a:endParaRPr sz="17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000000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809125"/>
            <a:ext cx="8520600" cy="3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Find a CSV data file which has legacy data stored from your local disk.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Open AWS console - Create Dev Group and users, and login as user dev01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Create aws S3 bucket and upload the csv data file to s3 data bucket.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Create a aws EC2(Linux ubuntu machine).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Download the csv data file from S3 to EC2(ubuntu) localhost machine.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Install MySQL server into EC2 Linux machine and configure as required.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Create a required database and data table.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Import data csv file from localhost EC2 MySQL server database.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Run a query and Validate that the imported csv data file has all data uploaded into the datatable</a:t>
            </a:r>
            <a:endParaRPr sz="15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Group &amp; User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520600" cy="3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Task 1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Login to aws as IAM administrator login</a:t>
            </a:r>
            <a:endParaRPr sz="15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(Note: Never use AWS  root login to perform daily basis admin activities. )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Go to IAM services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Create a New User Group - Name: Developer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Assign Permissions: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a.AmazonEC2FullAccess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b.AmazonS3FullAccess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c.AdminstratorAccess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000000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Task 2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Create User - Dev01 &amp; Dev02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Click on Users - Add Users - Name: Dev01 &amp; Dev02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Access Type: AWS Management console Access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Add user to group: Select - Developer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S3 bucket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Task 3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Create S3 bucket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Unblock all public access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Create bucket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Upload data csv to s3 bucket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b="1">
                <a:solidFill>
                  <a:srgbClr val="000000"/>
                </a:solidFill>
              </a:rPr>
              <a:t>Select csv and from the Actions-Make public</a:t>
            </a:r>
            <a:endParaRPr sz="15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55450" y="-99400"/>
            <a:ext cx="8520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EC2 machine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55450" y="451725"/>
            <a:ext cx="8520600" cy="4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Task 4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Open EC2 service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Launch instance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Choose an AMI </a:t>
            </a:r>
            <a:r>
              <a:rPr lang="en" sz="120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Ubuntu Server 20.04 LTS (HVM), SSD ami-0801628222e2e96d6 (64-bit x86) / ami-0994658be3d2178e0 (64-bit Arm) (Free tier eligible)</a:t>
            </a:r>
            <a:endParaRPr sz="12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Select t2.micro (Free tier eligible)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Fill up all configuration details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Add storage, default storage 8GB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Add tag Name: MySQL Server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Configure Security Group: Create new security Group: SSH 22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Review and Launch - Launch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Choose Create a new key pair - awskey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Launch Instance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b="1">
                <a:solidFill>
                  <a:srgbClr val="000000"/>
                </a:solidFill>
              </a:rPr>
              <a:t>Go to EC2 dashboard and select the running instance and click on connect to access instance for configuration.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 i="1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37" y="4256150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On-screen Show (16:9)</PresentationFormat>
  <Paragraphs>155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Roboto Black</vt:lpstr>
      <vt:lpstr>PT Sans Narrow</vt:lpstr>
      <vt:lpstr>Roboto</vt:lpstr>
      <vt:lpstr>Open Sans</vt:lpstr>
      <vt:lpstr>Arial</vt:lpstr>
      <vt:lpstr>Tropic</vt:lpstr>
      <vt:lpstr>AWS POC-01 </vt:lpstr>
      <vt:lpstr>Architectural diagram</vt:lpstr>
      <vt:lpstr>Agenda:</vt:lpstr>
      <vt:lpstr>Prerequisites:</vt:lpstr>
      <vt:lpstr>Steps:</vt:lpstr>
      <vt:lpstr>Create Group &amp; User</vt:lpstr>
      <vt:lpstr>Create User</vt:lpstr>
      <vt:lpstr>Create S3 bucket</vt:lpstr>
      <vt:lpstr>Create EC2 machine</vt:lpstr>
      <vt:lpstr>Fetch the CSV file into EC2</vt:lpstr>
      <vt:lpstr>Install MySQL Server on EC2</vt:lpstr>
      <vt:lpstr>Install MySQL Server on EC2 Continue... </vt:lpstr>
      <vt:lpstr>Create database and datatable in MySQL</vt:lpstr>
      <vt:lpstr>Set local-infile settings</vt:lpstr>
      <vt:lpstr>Import csv file to EC2 MySQL server</vt:lpstr>
      <vt:lpstr>PART -2 Continue...</vt:lpstr>
      <vt:lpstr>Thank you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POC-01 </dc:title>
  <cp:lastModifiedBy>Praful</cp:lastModifiedBy>
  <cp:revision>1</cp:revision>
  <dcterms:modified xsi:type="dcterms:W3CDTF">2021-09-11T16:07:10Z</dcterms:modified>
</cp:coreProperties>
</file>