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 Black"/>
      <p:bold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PT Sans Narrow"/>
      <p:regular r:id="rId36"/>
      <p:bold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5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Black-boldItalic.fntdata"/><Relationship Id="rId30" Type="http://schemas.openxmlformats.org/officeDocument/2006/relationships/font" Target="fonts/RobotoBlack-bold.fntdata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PTSansNarrow-bold.fntdata"/><Relationship Id="rId14" Type="http://schemas.openxmlformats.org/officeDocument/2006/relationships/slide" Target="slides/slide9.xml"/><Relationship Id="rId36" Type="http://schemas.openxmlformats.org/officeDocument/2006/relationships/font" Target="fonts/PTSansNarrow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.fntdata"/><Relationship Id="rId16" Type="http://schemas.openxmlformats.org/officeDocument/2006/relationships/slide" Target="slides/slide11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c7729c6ca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c7729c6ca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c7729c6ca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c7729c6ca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c7729c6ca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c7729c6ca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bba7ca56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bba7ca5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bba7ca56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bba7ca56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bba7ca56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bba7ca56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bba7ca56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bba7ca56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bba7ca56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bba7ca56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c7729c6ca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c7729c6ca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c7729c6ca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c7729c6ca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c7729c6ca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c7729c6ca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c7729c6ca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c7729c6ca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c7729c6ca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c7729c6ca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bba7ca56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bba7ca56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b165577e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b165577e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d2953dea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d2953dea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40fe0d1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a40fe0d1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c7729c6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c7729c6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c7729c6ca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c7729c6ca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c7729c6ca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c7729c6ca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c7729c6ca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c7729c6ca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bba7ca5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bba7ca5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c7729c6ca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c7729c6ca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jpg"/><Relationship Id="rId6" Type="http://schemas.openxmlformats.org/officeDocument/2006/relationships/image" Target="../media/image3.png"/><Relationship Id="rId7" Type="http://schemas.openxmlformats.org/officeDocument/2006/relationships/hyperlink" Target="http://www.linkedin.com/in/praful-patel-b24489155" TargetMode="External"/><Relationship Id="rId8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12.jp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hyperlink" Target="http://www.linkedin.com/in/praful-patel-b24489155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152525" y="-51000"/>
            <a:ext cx="6244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9900"/>
                </a:solidFill>
              </a:rPr>
              <a:t>AWS POC-01</a:t>
            </a:r>
            <a:endParaRPr u="sng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FF9900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52525" y="592425"/>
            <a:ext cx="68874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PART - 2</a:t>
            </a:r>
            <a:endParaRPr b="1" sz="19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A developer needs his Mysql legacy Data setup on EC2 VMs [Linux] and should be shared to other developer through EBS volume</a:t>
            </a:r>
            <a:endParaRPr sz="1500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6525" y="4145875"/>
            <a:ext cx="1517424" cy="9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3654825"/>
            <a:ext cx="1310390" cy="13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1925" y="4"/>
            <a:ext cx="1082550" cy="1191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44475" y="77703"/>
            <a:ext cx="1082550" cy="103588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1489150" y="4497025"/>
            <a:ext cx="475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7"/>
              </a:rPr>
              <a:t>www.linkedin.com/in/praful-patel-b24489155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https://github.com/prafulpatel16/prafulpatel16.git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33425" y="1419275"/>
            <a:ext cx="5443074" cy="31539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0" y="2897325"/>
            <a:ext cx="2257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PRAFUL PATEL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AWS CPP, CSAA, Azure Admin</a:t>
            </a:r>
            <a:endParaRPr b="1" sz="11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Regina, Canada</a:t>
            </a:r>
            <a:endParaRPr b="1" sz="11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Attach EBS Volume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311700" y="732925"/>
            <a:ext cx="85206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Task 5</a:t>
            </a:r>
            <a:endParaRPr b="1" sz="15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en" sz="1300">
                <a:solidFill>
                  <a:srgbClr val="000000"/>
                </a:solidFill>
              </a:rPr>
              <a:t>Go to Dev01’s aws login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en" sz="1300">
                <a:solidFill>
                  <a:srgbClr val="000000"/>
                </a:solidFill>
              </a:rPr>
              <a:t>Go to EC2 dashboard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en" sz="1300">
                <a:solidFill>
                  <a:srgbClr val="000000"/>
                </a:solidFill>
              </a:rPr>
              <a:t>Go to Elastic Block Store - Volumes </a:t>
            </a:r>
            <a:endParaRPr b="1"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a.Select a newly created volume.</a:t>
            </a:r>
            <a:endParaRPr b="1"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b.Click on Top Menu -Actions - Click on attach Volume</a:t>
            </a:r>
            <a:endParaRPr b="1"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c.Enter an EC2 instance id on which volume needs to be attached.</a:t>
            </a:r>
            <a:endParaRPr b="1"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d.Enter a device value for volume: /dev/sdf</a:t>
            </a:r>
            <a:endParaRPr b="1"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e.Click to Attach.</a:t>
            </a:r>
            <a:endParaRPr b="1"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f.Go to EC2 Command prompt and mount the volume.</a:t>
            </a:r>
            <a:endParaRPr b="1"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304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-25000" y="48114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-25000" y="48114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5712" y="4224975"/>
            <a:ext cx="1318288" cy="81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238750" y="1386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Mount EBS Volume on Dev01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11700" y="733725"/>
            <a:ext cx="85206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Task 6</a:t>
            </a:r>
            <a:endParaRPr b="1" sz="15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en" sz="1300">
                <a:solidFill>
                  <a:srgbClr val="000000"/>
                </a:solidFill>
              </a:rPr>
              <a:t>Go to Dev01’s  EC2 dashboard - click to connect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en" sz="1300">
                <a:solidFill>
                  <a:srgbClr val="000000"/>
                </a:solidFill>
              </a:rPr>
              <a:t>Verify that the newly created volume is attached to EC2 machine: #</a:t>
            </a:r>
            <a:r>
              <a:rPr b="1" lang="en" sz="1300">
                <a:solidFill>
                  <a:srgbClr val="000000"/>
                </a:solidFill>
              </a:rPr>
              <a:t>lsblk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en" sz="1300">
                <a:solidFill>
                  <a:srgbClr val="000000"/>
                </a:solidFill>
              </a:rPr>
              <a:t>Validate that new volume is displayed:# </a:t>
            </a:r>
            <a:r>
              <a:rPr b="1"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xvdf    202:80   0   10G  0 disk </a:t>
            </a:r>
            <a:endParaRPr b="1"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en" sz="1300">
                <a:solidFill>
                  <a:srgbClr val="000000"/>
                </a:solidFill>
              </a:rPr>
              <a:t>Check the file system on that volume if it is present:</a:t>
            </a:r>
            <a:r>
              <a:rPr b="1"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#sudo file -s /dev/xvdf</a:t>
            </a:r>
            <a:endParaRPr b="1"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/dev/xvdf: data</a:t>
            </a:r>
            <a:endParaRPr b="1"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no file system is created then it’s display only /data , so need to create a filesystem</a:t>
            </a:r>
            <a:endParaRPr b="1"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a file system on the volume:</a:t>
            </a:r>
            <a:r>
              <a:rPr b="1"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# sudo mkfs -t ext4 /dev/xvdf</a:t>
            </a:r>
            <a:endParaRPr b="1"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Now Create a one directory </a:t>
            </a:r>
            <a:r>
              <a:rPr b="1"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1"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data file can be stored on the volume: #sudo mkdir /mnt/vol1</a:t>
            </a:r>
            <a:endParaRPr b="1"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Mount that directory on the newly </a:t>
            </a:r>
            <a:r>
              <a:rPr b="1"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partitioned</a:t>
            </a:r>
            <a:r>
              <a:rPr b="1"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volume: # sudo mount /dev/xvdf /mnt/vol1/</a:t>
            </a:r>
            <a:endParaRPr b="1"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Check if the /mnt/vol1/ directory is mounted on the new volume: #lsblk</a:t>
            </a:r>
            <a:endParaRPr b="1"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xvdf    202:80   0   10G  0 disk /mnt/vol1</a:t>
            </a:r>
            <a:endParaRPr b="1"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rgbClr val="0B5394"/>
              </a:solidFill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-25000" y="48114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-25000" y="48114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5712" y="4224975"/>
            <a:ext cx="1318288" cy="81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Data backup file from root volume to new volume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311700" y="10377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Task 7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We have database backup file under root volume path: # /home/ubuntu/userdata.sql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1.Need to copy that file to the newly mounted volume to store the backup safe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#rsync -aSHAX /home/ubuntu/userdata.sql /mnt/vol1/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2.Verify that the file is copied from root volume to newly </a:t>
            </a:r>
            <a:r>
              <a:rPr b="1" lang="en" sz="1300">
                <a:solidFill>
                  <a:srgbClr val="000000"/>
                </a:solidFill>
              </a:rPr>
              <a:t>minted</a:t>
            </a:r>
            <a:r>
              <a:rPr b="1" lang="en" sz="1300">
                <a:solidFill>
                  <a:srgbClr val="000000"/>
                </a:solidFill>
              </a:rPr>
              <a:t> volume: # cd /mnt/vol1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#ls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Userdata.sql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-25000" y="48114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-25000" y="48114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5712" y="4224975"/>
            <a:ext cx="1318288" cy="81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Unmount EBS volume &amp; Detach</a:t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311700" y="10377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000000"/>
                </a:solidFill>
              </a:rPr>
              <a:t>Task 8</a:t>
            </a:r>
            <a:endParaRPr b="1" sz="1750">
              <a:solidFill>
                <a:srgbClr val="000000"/>
              </a:solidFill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en" sz="1300">
                <a:solidFill>
                  <a:srgbClr val="000000"/>
                </a:solidFill>
              </a:rPr>
              <a:t>Now unmount the volume from Dev01’s EC2 machine: #sudo umount -d /dev/xvdf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en" sz="1300">
                <a:solidFill>
                  <a:srgbClr val="000000"/>
                </a:solidFill>
              </a:rPr>
              <a:t>Detach Volume from console so that it can be attached to Dev02’s EC2 machine: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en" sz="1300">
                <a:solidFill>
                  <a:srgbClr val="000000"/>
                </a:solidFill>
              </a:rPr>
              <a:t>Go to Dev01’s EC2 dashboard</a:t>
            </a:r>
            <a:endParaRPr b="1" sz="1535">
              <a:solidFill>
                <a:srgbClr val="000000"/>
              </a:solidFill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en" sz="1300">
                <a:solidFill>
                  <a:srgbClr val="000000"/>
                </a:solidFill>
              </a:rPr>
              <a:t>Go to Elastic block store - Volumes 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en" sz="1300">
                <a:solidFill>
                  <a:srgbClr val="000000"/>
                </a:solidFill>
              </a:rPr>
              <a:t>Select that newly created volume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en" sz="1300">
                <a:solidFill>
                  <a:srgbClr val="000000"/>
                </a:solidFill>
              </a:rPr>
              <a:t>Click on Actions - Detach Volume</a:t>
            </a:r>
            <a:endParaRPr b="1" sz="13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-25000" y="48114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-25000" y="48114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5712" y="4224975"/>
            <a:ext cx="1318288" cy="81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2355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EC2(Linux/Ubuntu) Machine from Dev02</a:t>
            </a:r>
            <a:endParaRPr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235500" y="619025"/>
            <a:ext cx="8520600" cy="4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Task 9</a:t>
            </a:r>
            <a:endParaRPr b="1"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Login to Dev02’s AWS account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Open EC2 service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Launch instance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Choose an AMI </a:t>
            </a:r>
            <a:r>
              <a:rPr b="1" lang="en" sz="110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Ubuntu Server 20.04 LTS (HVM), SSD ami-0801628222e2e96d6 (64-bit x86) / ami-0994658be3d2178e0 (64-bit Arm) (Free tier eligible)</a:t>
            </a:r>
            <a:endParaRPr b="1" sz="1100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Select t2.micro (Free tier eligible)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Fill up all configuration details - (Note: Select Subnet in same region as the new EBS volume)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Add storage, default storage 8GB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Add tag Name: MySQL Server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Configure Security Group: Create new security Group: SSH 22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Review and Launch - Launch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Choose Create a new key pair - awskey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Launch Instance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" sz="1100">
                <a:solidFill>
                  <a:srgbClr val="000000"/>
                </a:solidFill>
              </a:rPr>
              <a:t>Go to EC2 dashboard and select the running instance and click on connect to access instance for configuration.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8401" y="64025"/>
            <a:ext cx="1445600" cy="8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/>
          <p:nvPr/>
        </p:nvSpPr>
        <p:spPr>
          <a:xfrm>
            <a:off x="-25000" y="48114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Attach EBS Volume</a:t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311700" y="809125"/>
            <a:ext cx="8520600" cy="3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Task 10</a:t>
            </a:r>
            <a:endParaRPr b="1" sz="15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en" sz="1300">
                <a:solidFill>
                  <a:srgbClr val="000000"/>
                </a:solidFill>
              </a:rPr>
              <a:t>Ensure that you are in Dev02’s aws login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en" sz="1300">
                <a:solidFill>
                  <a:srgbClr val="000000"/>
                </a:solidFill>
              </a:rPr>
              <a:t>Go to EC2 dashboard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en" sz="1300">
                <a:solidFill>
                  <a:srgbClr val="000000"/>
                </a:solidFill>
              </a:rPr>
              <a:t>Go to Elastic Block Store - Volumes </a:t>
            </a:r>
            <a:endParaRPr b="1" sz="1300">
              <a:solidFill>
                <a:srgbClr val="000000"/>
              </a:solidFill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b="1" lang="en" sz="1300">
                <a:solidFill>
                  <a:srgbClr val="000000"/>
                </a:solidFill>
              </a:rPr>
              <a:t>Select that volume which detach from Dev01’s EC2 machine.</a:t>
            </a:r>
            <a:endParaRPr b="1" sz="1300">
              <a:solidFill>
                <a:srgbClr val="000000"/>
              </a:solidFill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b="1" lang="en" sz="1300">
                <a:solidFill>
                  <a:srgbClr val="000000"/>
                </a:solidFill>
              </a:rPr>
              <a:t>Click on Top Menu -Actions - Click on attach Volume</a:t>
            </a:r>
            <a:endParaRPr b="1" sz="1300">
              <a:solidFill>
                <a:srgbClr val="000000"/>
              </a:solidFill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b="1" lang="en" sz="1300">
                <a:solidFill>
                  <a:srgbClr val="000000"/>
                </a:solidFill>
              </a:rPr>
              <a:t>Enter an EC2 instance id on which volume needs to be attached.</a:t>
            </a:r>
            <a:endParaRPr b="1" sz="1300">
              <a:solidFill>
                <a:srgbClr val="000000"/>
              </a:solidFill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b="1" lang="en" sz="1300">
                <a:solidFill>
                  <a:srgbClr val="000000"/>
                </a:solidFill>
              </a:rPr>
              <a:t>Enter a device value for volume: /dev/sdf</a:t>
            </a:r>
            <a:endParaRPr b="1" sz="1300">
              <a:solidFill>
                <a:srgbClr val="000000"/>
              </a:solidFill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b="1" lang="en" sz="1300">
                <a:solidFill>
                  <a:srgbClr val="000000"/>
                </a:solidFill>
              </a:rPr>
              <a:t>Click to Attach.</a:t>
            </a:r>
            <a:endParaRPr b="1" sz="1300">
              <a:solidFill>
                <a:srgbClr val="000000"/>
              </a:solidFill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b="1" lang="en" sz="1300">
                <a:solidFill>
                  <a:srgbClr val="000000"/>
                </a:solidFill>
              </a:rPr>
              <a:t>Go to EC2 Command prompt and mount the volume.</a:t>
            </a:r>
            <a:endParaRPr b="1"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-25000" y="48114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5712" y="4224975"/>
            <a:ext cx="1318288" cy="81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311700" y="-7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Mount EBS Volume</a:t>
            </a:r>
            <a:endParaRPr/>
          </a:p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314925" y="436225"/>
            <a:ext cx="8520600" cy="40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Task 11</a:t>
            </a:r>
            <a:endParaRPr b="1" sz="16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en" sz="1300">
                <a:solidFill>
                  <a:srgbClr val="000000"/>
                </a:solidFill>
              </a:rPr>
              <a:t>Ensure that you are in Dev02’s  EC2 dashboard - click to connect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en" sz="1300">
                <a:solidFill>
                  <a:srgbClr val="000000"/>
                </a:solidFill>
              </a:rPr>
              <a:t>Verify that the newly attached volume is displayed to Dev02’s EC2 machine: #lsblk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en" sz="1300">
                <a:solidFill>
                  <a:srgbClr val="000000"/>
                </a:solidFill>
              </a:rPr>
              <a:t>Validate that new volume is displayed:# </a:t>
            </a:r>
            <a:r>
              <a:rPr b="1"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xvdf    202:80   0   10G  0 disk </a:t>
            </a:r>
            <a:endParaRPr b="1"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en" sz="1300">
                <a:solidFill>
                  <a:srgbClr val="000000"/>
                </a:solidFill>
              </a:rPr>
              <a:t>Check the file system on that volume if it is present:</a:t>
            </a:r>
            <a:r>
              <a:rPr b="1"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#sudo file -s /dev/xvdf</a:t>
            </a:r>
            <a:endParaRPr b="1"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file system is created then it will display like below, and no need to create a file system</a:t>
            </a:r>
            <a:endParaRPr b="1"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/dev/xvdf1: Linux rev 1.0 ext4 filesystem data, UUID=5866667e-914b-41fa-bc6c-836db0c9725f, volume name "cloudimg-rootfs" (needs journal recovery) (extents) (large files) (huge files)</a:t>
            </a:r>
            <a:endParaRPr b="1"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Now Create a same mount point and directory as created from Dev01’s machine where the data file was stored on the volume: #sudo mkdir /mnt/vol1</a:t>
            </a:r>
            <a:endParaRPr b="1"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Mount that directory on the volume: # sudo mount /dev/xvdf /mnt/vol1/</a:t>
            </a:r>
            <a:endParaRPr b="1"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Check if the /mnt/vol1/ directory is mounted on the new volume: #lsblk</a:t>
            </a:r>
            <a:endParaRPr b="1"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xvdf    202:80   0   10G  0 disk /mn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t/vol1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900">
              <a:solidFill>
                <a:srgbClr val="000000"/>
              </a:solidFill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-25000" y="48114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-25000" y="48114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5712" y="4224975"/>
            <a:ext cx="1318288" cy="81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311700" y="37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Copy Data backup file from new volume to Dev02’s root volume</a:t>
            </a:r>
            <a:endParaRPr sz="2640"/>
          </a:p>
        </p:txBody>
      </p:sp>
      <p:sp>
        <p:nvSpPr>
          <p:cNvPr id="214" name="Google Shape;214;p29"/>
          <p:cNvSpPr txBox="1"/>
          <p:nvPr>
            <p:ph idx="1" type="body"/>
          </p:nvPr>
        </p:nvSpPr>
        <p:spPr>
          <a:xfrm>
            <a:off x="311700" y="610525"/>
            <a:ext cx="8520600" cy="42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Taks 12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1.Verify that the data backup file is present under newly mounted volume: #cd /mnt/vol1/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#ls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userdata.sql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2.We have database backup file under new volume path: # /mnt/vol1/userdata.sql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3.Now Need to copy that file to the root volume to restore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#rsync -aSHAX  /mnt/vol1/userdata.sql  /home/ubuntu/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4.Verify that the file is copied from new volume to root volume under path: # /home/ubuntu/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#ls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Userdata.sql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-25000" y="48114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5712" y="4224975"/>
            <a:ext cx="1318288" cy="81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MySQL Server on EC2</a:t>
            </a:r>
            <a:endParaRPr/>
          </a:p>
        </p:txBody>
      </p: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311700" y="961525"/>
            <a:ext cx="85206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500">
                <a:solidFill>
                  <a:srgbClr val="000000"/>
                </a:solidFill>
              </a:rPr>
              <a:t>Task 13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00">
                <a:solidFill>
                  <a:srgbClr val="000000"/>
                </a:solidFill>
              </a:rPr>
              <a:t>1.</a:t>
            </a:r>
            <a:r>
              <a:rPr b="1" lang="en" sz="1400">
                <a:solidFill>
                  <a:srgbClr val="000000"/>
                </a:solidFill>
              </a:rPr>
              <a:t>Apply the following commands: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00">
                <a:solidFill>
                  <a:srgbClr val="000000"/>
                </a:solidFill>
              </a:rPr>
              <a:t>#sudo apt update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00">
                <a:solidFill>
                  <a:srgbClr val="000000"/>
                </a:solidFill>
              </a:rPr>
              <a:t>#sudo apt-get install mysql-server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00">
                <a:solidFill>
                  <a:srgbClr val="000000"/>
                </a:solidFill>
              </a:rPr>
              <a:t>2.To check the installed version of MySQL: #mysql --version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00">
                <a:solidFill>
                  <a:srgbClr val="000000"/>
                </a:solidFill>
              </a:rPr>
              <a:t>3.To install mysql secureway: #sudo mysql_secure_installation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00">
                <a:solidFill>
                  <a:srgbClr val="000000"/>
                </a:solidFill>
              </a:rPr>
              <a:t>4.To check mysql service is running: # sudo systemctl status mysql.service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00">
                <a:solidFill>
                  <a:srgbClr val="000000"/>
                </a:solidFill>
              </a:rPr>
              <a:t>5.To get into mysql: #sudo mysql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57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4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 sz="450">
              <a:solidFill>
                <a:srgbClr val="000000"/>
              </a:solidFill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-25000" y="48114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5712" y="4224975"/>
            <a:ext cx="1318288" cy="81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MySQL Server on EC2 Continue...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311700" y="9615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Task 14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1.</a:t>
            </a:r>
            <a:r>
              <a:rPr b="1" lang="en" sz="1400">
                <a:solidFill>
                  <a:srgbClr val="000000"/>
                </a:solidFill>
              </a:rPr>
              <a:t>To check authentication method for mysql user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#mysql&gt; select user, authentication_string, plugin, host from mysql.user;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2.To provide security to the user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#mysql&gt; ALTER USER ‘root’@’localhost’ IDENTIFIED WITH caching_sha2_password by ‘mypassword’;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3.To login from the root account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#mysql -u root -p</a:t>
            </a:r>
            <a:endParaRPr b="1" sz="1400">
              <a:solidFill>
                <a:srgbClr val="000000"/>
              </a:solidFill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-25000" y="48114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2" name="Google Shape;2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5712" y="4224975"/>
            <a:ext cx="1318288" cy="81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51325" y="-131325"/>
            <a:ext cx="456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diagram</a:t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800" y="432775"/>
            <a:ext cx="7211378" cy="44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-25000" y="48114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-25000" y="48114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5712" y="4224975"/>
            <a:ext cx="1318288" cy="81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database in Dev02’s MySQL server</a:t>
            </a:r>
            <a:endParaRPr/>
          </a:p>
        </p:txBody>
      </p:sp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311700" y="885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Task 15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1.List databases: mysql&gt; </a:t>
            </a:r>
            <a:r>
              <a:rPr b="1" lang="en" sz="1300">
                <a:solidFill>
                  <a:srgbClr val="000000"/>
                </a:solidFill>
              </a:rPr>
              <a:t>Show databases;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2.Create a database: mysql&gt; create database userdata;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3.To use database: mysql&gt; use userdata;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4.Check database is </a:t>
            </a:r>
            <a:r>
              <a:rPr b="1" lang="en" sz="1300">
                <a:solidFill>
                  <a:srgbClr val="000000"/>
                </a:solidFill>
              </a:rPr>
              <a:t>created: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mysql&gt; show databases;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userdata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Next - Restore the data backup file to this database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39" name="Google Shape;239;p32"/>
          <p:cNvSpPr txBox="1"/>
          <p:nvPr/>
        </p:nvSpPr>
        <p:spPr>
          <a:xfrm>
            <a:off x="-25000" y="48114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0" name="Google Shape;2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5712" y="4224975"/>
            <a:ext cx="1318288" cy="81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62500" y="86175"/>
            <a:ext cx="85206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 DB backup to Dev02’s mysql server</a:t>
            </a:r>
            <a:endParaRPr/>
          </a:p>
        </p:txBody>
      </p:sp>
      <p:sp>
        <p:nvSpPr>
          <p:cNvPr id="246" name="Google Shape;246;p33"/>
          <p:cNvSpPr txBox="1"/>
          <p:nvPr>
            <p:ph idx="1" type="body"/>
          </p:nvPr>
        </p:nvSpPr>
        <p:spPr>
          <a:xfrm>
            <a:off x="107450" y="846375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Task 16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1.Verify that the same database is created: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2.Login to Mysql: # mysql -u root -p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mysql&gt; show databases;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Userdata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3.Quit from database: mysql&gt; quit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4.From the command prompt restore the database: # sudo mysql -uroot -p userdata &lt; userdata.sql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</a:endParaRPr>
          </a:p>
        </p:txBody>
      </p:sp>
      <p:sp>
        <p:nvSpPr>
          <p:cNvPr id="247" name="Google Shape;247;p33"/>
          <p:cNvSpPr txBox="1"/>
          <p:nvPr/>
        </p:nvSpPr>
        <p:spPr>
          <a:xfrm>
            <a:off x="-25000" y="48114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5712" y="4224975"/>
            <a:ext cx="1318288" cy="81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2355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Verify that updated </a:t>
            </a:r>
            <a:r>
              <a:rPr lang="en" sz="3040"/>
              <a:t>record</a:t>
            </a:r>
            <a:r>
              <a:rPr lang="en" sz="3040"/>
              <a:t> is present on </a:t>
            </a:r>
            <a:r>
              <a:rPr lang="en" sz="3040"/>
              <a:t>restored</a:t>
            </a:r>
            <a:r>
              <a:rPr lang="en" sz="3040"/>
              <a:t> database</a:t>
            </a:r>
            <a:endParaRPr sz="3040"/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311700" y="559925"/>
            <a:ext cx="8520600" cy="3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1.</a:t>
            </a:r>
            <a:r>
              <a:rPr b="1" lang="en" sz="1300">
                <a:solidFill>
                  <a:srgbClr val="000000"/>
                </a:solidFill>
              </a:rPr>
              <a:t>Verify that the data is successfully restored into mysql database: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mysql&gt; use userdata;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Select * from userdata;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2.Verify that  inserted data from Dev01 is also present in this Dev02’s database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Show tables;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3.Query database to show the records: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Select * from userdetails;</a:t>
            </a:r>
            <a:endParaRPr b="1" sz="1300">
              <a:solidFill>
                <a:srgbClr val="000000"/>
              </a:solidFill>
            </a:endParaRPr>
          </a:p>
        </p:txBody>
      </p:sp>
      <p:pic>
        <p:nvPicPr>
          <p:cNvPr id="255" name="Google Shape;2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75" y="3426350"/>
            <a:ext cx="8945100" cy="10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4"/>
          <p:cNvSpPr txBox="1"/>
          <p:nvPr/>
        </p:nvSpPr>
        <p:spPr>
          <a:xfrm>
            <a:off x="-25000" y="48114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7" name="Google Shape;25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5712" y="4224975"/>
            <a:ext cx="1318288" cy="81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5"/>
          <p:cNvSpPr txBox="1"/>
          <p:nvPr>
            <p:ph idx="1" type="body"/>
          </p:nvPr>
        </p:nvSpPr>
        <p:spPr>
          <a:xfrm>
            <a:off x="311700" y="1266325"/>
            <a:ext cx="8520600" cy="3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5F0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5F0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PRAFUL PATEL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</a:rPr>
              <a:t>AWS CPP, CSAA, Azure Admin</a:t>
            </a:r>
            <a:endParaRPr b="1" sz="13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</a:rPr>
              <a:t>Regina, Canada</a:t>
            </a:r>
            <a:endParaRPr b="1" sz="13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B45F06"/>
              </a:solidFill>
            </a:endParaRPr>
          </a:p>
        </p:txBody>
      </p:sp>
      <p:pic>
        <p:nvPicPr>
          <p:cNvPr id="264" name="Google Shape;2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9350" y="3553600"/>
            <a:ext cx="2474602" cy="153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3150" y="524050"/>
            <a:ext cx="228600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2975" y="676438"/>
            <a:ext cx="2341925" cy="23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025" y="2690750"/>
            <a:ext cx="1774550" cy="179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5"/>
          <p:cNvSpPr txBox="1"/>
          <p:nvPr/>
        </p:nvSpPr>
        <p:spPr>
          <a:xfrm>
            <a:off x="369950" y="4489050"/>
            <a:ext cx="568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7"/>
              </a:rPr>
              <a:t>www.linkedin.com/in/praful-patel-b24489155</a:t>
            </a:r>
            <a:endParaRPr b="1"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35"/>
          <p:cNvSpPr txBox="1"/>
          <p:nvPr/>
        </p:nvSpPr>
        <p:spPr>
          <a:xfrm>
            <a:off x="3223575" y="3062775"/>
            <a:ext cx="5363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https://github.com/prafulpatel16/prafulpatel16.git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00" y="-54725"/>
            <a:ext cx="8779399" cy="48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6"/>
          <p:cNvSpPr txBox="1"/>
          <p:nvPr/>
        </p:nvSpPr>
        <p:spPr>
          <a:xfrm>
            <a:off x="-76200" y="4759125"/>
            <a:ext cx="291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Coached by: Shanthi Kumar V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195375" y="0"/>
            <a:ext cx="8520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Agenda:</a:t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199275" y="693100"/>
            <a:ext cx="8520600" cy="24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❖"/>
            </a:pPr>
            <a:r>
              <a:rPr b="1" lang="en" sz="1300">
                <a:solidFill>
                  <a:srgbClr val="000000"/>
                </a:solidFill>
              </a:rPr>
              <a:t>Attach a new EBS volume to Dev01’s EC2 machine.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❖"/>
            </a:pPr>
            <a:r>
              <a:rPr b="1" lang="en" sz="1300">
                <a:solidFill>
                  <a:srgbClr val="000000"/>
                </a:solidFill>
              </a:rPr>
              <a:t>Take a data backup from user Dev01’s EC2 - Mysql server.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❖"/>
            </a:pPr>
            <a:r>
              <a:rPr b="1" lang="en" sz="1300">
                <a:solidFill>
                  <a:srgbClr val="000000"/>
                </a:solidFill>
              </a:rPr>
              <a:t>Unmount and detach that new volume from Dev01’s EC2 machine.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❖"/>
            </a:pPr>
            <a:r>
              <a:rPr b="1" lang="en" sz="1300">
                <a:solidFill>
                  <a:srgbClr val="000000"/>
                </a:solidFill>
              </a:rPr>
              <a:t>Attach that detached EBS volume to Dev02’s EC2 machine.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❖"/>
            </a:pPr>
            <a:r>
              <a:rPr b="1" lang="en" sz="1300">
                <a:solidFill>
                  <a:srgbClr val="000000"/>
                </a:solidFill>
              </a:rPr>
              <a:t>Mount the data volume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❖"/>
            </a:pPr>
            <a:r>
              <a:rPr b="1" lang="en" sz="1300">
                <a:solidFill>
                  <a:srgbClr val="000000"/>
                </a:solidFill>
              </a:rPr>
              <a:t>Copy data backup file from new volume to Dev02’s root volume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❖"/>
            </a:pPr>
            <a:r>
              <a:rPr b="1" lang="en" sz="1300">
                <a:solidFill>
                  <a:srgbClr val="000000"/>
                </a:solidFill>
              </a:rPr>
              <a:t>Restore the database to Dev02’s EC2-Mysql server.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❖"/>
            </a:pPr>
            <a:r>
              <a:rPr b="1" lang="en" sz="1300">
                <a:solidFill>
                  <a:srgbClr val="000000"/>
                </a:solidFill>
              </a:rPr>
              <a:t>Validate that updated data is displayed into Dev02’s database.</a:t>
            </a:r>
            <a:endParaRPr b="1"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B5394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504075" y="3217575"/>
            <a:ext cx="8331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pen Sans"/>
              <a:buChar char="❖"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EBS Volume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   Attach EBS Volume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   Mount EBS Volume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   Unmount EBS Volume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pen Sans"/>
              <a:buChar char="❖"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Data Backup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   Mysqldump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Open Sans"/>
              <a:buChar char="❖"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DB restore to fresh database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    Db restore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-25000" y="47352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5712" y="4224975"/>
            <a:ext cx="1318288" cy="81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Prerequisites:</a:t>
            </a:r>
            <a:endParaRPr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306900" y="1350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b="1" lang="en" sz="1400">
                <a:solidFill>
                  <a:srgbClr val="000000"/>
                </a:solidFill>
              </a:rPr>
              <a:t>AWS user’s login - Dev01 and Dev02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b="1" lang="en" sz="1400">
                <a:solidFill>
                  <a:srgbClr val="000000"/>
                </a:solidFill>
              </a:rPr>
              <a:t>AWS EC2 (Linux/ubuntu) Machine with MySQL data setup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b="1" lang="en" sz="1400">
                <a:solidFill>
                  <a:srgbClr val="000000"/>
                </a:solidFill>
              </a:rPr>
              <a:t>EBS Volume with data backup file from Dev01’s account</a:t>
            </a:r>
            <a:endParaRPr b="1"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-25000" y="48114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-25000" y="48114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5712" y="4224975"/>
            <a:ext cx="1318288" cy="81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231450" y="109425"/>
            <a:ext cx="8520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187675" y="773050"/>
            <a:ext cx="8520600" cy="4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Dev01’s account - </a:t>
            </a:r>
            <a:r>
              <a:rPr b="1" lang="en" sz="1200">
                <a:solidFill>
                  <a:srgbClr val="000000"/>
                </a:solidFill>
              </a:rPr>
              <a:t>Run a query and Validate that the imported csv data file has all data uploaded into the datatable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Now Insert any sample data to that datatable.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Take a data backup using ‘mysqldump’ and save into the data file into root volume in any folder.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Create a new EBS volume and copy the database backup file from root volume to new volume.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Unmount the new volume from the Dev01’s EC2 linux machine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Login in to Dev02’s account and launch a new EC2 linux machine and install MySQL server.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Mount that EBS volume to Dev02’s machine which is unmounted from Dev01’s machine.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Copy the data backup file from new volume to root volume.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Restore the database backup file to Dev02’s mySQL server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b="1" lang="en" sz="1200">
                <a:solidFill>
                  <a:srgbClr val="000000"/>
                </a:solidFill>
              </a:rPr>
              <a:t>Run a Query and Validate that all updated data is displayed on Dev02’s account in MySQL serv</a:t>
            </a:r>
            <a:r>
              <a:rPr b="1" lang="en" sz="1200">
                <a:solidFill>
                  <a:srgbClr val="0B5394"/>
                </a:solidFill>
              </a:rPr>
              <a:t>er.</a:t>
            </a:r>
            <a:endParaRPr b="1" sz="12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0B5394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-25000" y="48114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5662" y="-33075"/>
            <a:ext cx="1318288" cy="81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-25000" y="48114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253325" y="145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an existing database from Dev01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253325" y="853300"/>
            <a:ext cx="8520600" cy="3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Task 1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1.</a:t>
            </a:r>
            <a:r>
              <a:rPr b="1" lang="en" sz="1300">
                <a:solidFill>
                  <a:srgbClr val="000000"/>
                </a:solidFill>
              </a:rPr>
              <a:t>Go to Dev01’s EC2 machine - Connect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2.Login to Mysql server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 </a:t>
            </a:r>
            <a:r>
              <a:rPr b="1" lang="en" sz="1300">
                <a:solidFill>
                  <a:srgbClr val="000000"/>
                </a:solidFill>
              </a:rPr>
              <a:t>mysql -u root -p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3.</a:t>
            </a:r>
            <a:r>
              <a:rPr b="1" lang="en" sz="1300">
                <a:solidFill>
                  <a:srgbClr val="000000"/>
                </a:solidFill>
              </a:rPr>
              <a:t>Verify that </a:t>
            </a:r>
            <a:r>
              <a:rPr b="1" lang="en" sz="1300">
                <a:solidFill>
                  <a:srgbClr val="000000"/>
                </a:solidFill>
              </a:rPr>
              <a:t>database</a:t>
            </a:r>
            <a:r>
              <a:rPr b="1" lang="en" sz="1300">
                <a:solidFill>
                  <a:srgbClr val="000000"/>
                </a:solidFill>
              </a:rPr>
              <a:t> is exist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mysql&gt; show database;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4.Use database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Use &lt;databaseName&gt;;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5.Query and existing database and validate that all data is exist in the table from PART-1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Select * from userdetails;</a:t>
            </a:r>
            <a:endParaRPr b="1" sz="1300">
              <a:solidFill>
                <a:srgbClr val="000000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-25000" y="48114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-25000" y="48114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5712" y="4224975"/>
            <a:ext cx="1318288" cy="81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a new data in to existing database on Dev01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Task 2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#INSERT data into datatable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INSERT INTO userdetails(`id`,`first_name`,`last_name`,`email`,`gender`) VALUES ('1001','praful','patel','praful@gmail.com','male');</a:t>
            </a:r>
            <a:endParaRPr b="1"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#query and check if the data is inserted correctly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Select * from userdetails;</a:t>
            </a:r>
            <a:endParaRPr b="1"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5600">
              <a:solidFill>
                <a:srgbClr val="0B5394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-25000" y="48114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-25000" y="48114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5712" y="4224975"/>
            <a:ext cx="1318288" cy="81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2355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 DB backup into root volume from Dev01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809125"/>
            <a:ext cx="8520600" cy="3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Task 3</a:t>
            </a:r>
            <a:endParaRPr b="1" sz="15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1.Install mysqldump utility on ubuntu: # </a:t>
            </a:r>
            <a:r>
              <a:rPr b="1"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sudo apt-get install mysql-client</a:t>
            </a:r>
            <a:endParaRPr b="1"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2.Create a database backup</a:t>
            </a:r>
            <a:endParaRPr b="1"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mysqldump -uroot -p userdata &gt; userdata.sql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3.Verify that the database backup file is created under root volume: # ls 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Userdata.sql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4.Verify that data backup is stored in that file: # vi userdata.sql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5.Check the backup file path: #readlink -f userdata.sql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/home/ubuntu/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rgbClr val="0B5394"/>
              </a:solidFill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525" y="3560625"/>
            <a:ext cx="2806825" cy="14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-25000" y="48114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-25000" y="48114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5712" y="4224975"/>
            <a:ext cx="1318288" cy="81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267925" y="87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second EBS volume on Dev01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267925" y="794925"/>
            <a:ext cx="8520600" cy="40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Task 4</a:t>
            </a:r>
            <a:endParaRPr b="1" sz="15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en" sz="1300">
                <a:solidFill>
                  <a:srgbClr val="000000"/>
                </a:solidFill>
              </a:rPr>
              <a:t>Go to Dev01’s aws login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en" sz="1300">
                <a:solidFill>
                  <a:srgbClr val="000000"/>
                </a:solidFill>
              </a:rPr>
              <a:t>Go to EC2 dashboard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en" sz="1300">
                <a:solidFill>
                  <a:srgbClr val="000000"/>
                </a:solidFill>
              </a:rPr>
              <a:t>Go to Elastic Block Store - Volumes -  Create Volume</a:t>
            </a:r>
            <a:endParaRPr b="1"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Volume Type: General Purpose SSD(gp2)</a:t>
            </a:r>
            <a:endParaRPr b="1"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Size: 10GB</a:t>
            </a:r>
            <a:endParaRPr b="1"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Availability Zone: same as EC2 machine</a:t>
            </a:r>
            <a:endParaRPr b="1"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Rest of the values as it is</a:t>
            </a:r>
            <a:endParaRPr b="1"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Click to Create Volume</a:t>
            </a:r>
            <a:endParaRPr b="1"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B5394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21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21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-25000" y="48114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-25000" y="4811475"/>
            <a:ext cx="30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Presented By: Praful Patel, Regina, Canada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5712" y="4224975"/>
            <a:ext cx="1318288" cy="81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