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64" r:id="rId4"/>
    <p:sldId id="259" r:id="rId5"/>
    <p:sldId id="260" r:id="rId6"/>
    <p:sldId id="266" r:id="rId7"/>
    <p:sldId id="265" r:id="rId8"/>
    <p:sldId id="263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9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5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77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7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6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2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8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C41E0-F1AA-4210-B5C6-8E7829EBED9D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C7B596-256C-48AE-A418-7D56C90E0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1F84177-D544-484B-840F-230FCEB94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BC9B9BC-356F-4894-B473-21807684E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79428-E9C6-40F9-9905-4D8A0C841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Helping Hands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4512551-98E6-4FB9-A634-91B82793E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4" r="18929" b="1"/>
          <a:stretch/>
        </p:blipFill>
        <p:spPr>
          <a:xfrm>
            <a:off x="6111242" y="-5534"/>
            <a:ext cx="6080758" cy="6857990"/>
          </a:xfrm>
          <a:prstGeom prst="rect">
            <a:avLst/>
          </a:prstGeom>
        </p:spPr>
      </p:pic>
      <p:sp>
        <p:nvSpPr>
          <p:cNvPr id="72" name="Freeform 27">
            <a:extLst>
              <a:ext uri="{FF2B5EF4-FFF2-40B4-BE49-F238E27FC236}">
                <a16:creationId xmlns:a16="http://schemas.microsoft.com/office/drawing/2014/main" id="{CFD42E53-DE7E-4891-9F3A-A1E195E8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423-7C6C-4FBB-A9B2-673353F1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507C4-923C-4E78-97FD-40AE4359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113290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423-7C6C-4FBB-A9B2-673353F1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86BF0-A437-4586-AD20-22B0A5479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282128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423-7C6C-4FBB-A9B2-673353F1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000E2-8888-42CA-B2B4-70FC0D2A5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137857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423-7C6C-4FBB-A9B2-673353F1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C5048-9AAA-4B16-871B-34204DDE5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407622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423-7C6C-4FBB-A9B2-673353F1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856DF-2596-470F-818F-04224750E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315158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168F-9DD5-4CEF-A87C-83FE69FA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FD15C-A468-41E2-A3DE-84E45D13D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270768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456B-909C-4DA5-A8E4-B9E9C525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D1A70-7876-4BA8-8276-7D3FDCBF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103817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B60-A5A3-4F1B-B8F9-90892FD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CB7EB-7DDD-44E8-8783-548ED0F33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263979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A160-CA1D-409A-9D24-5FD45EE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FB7FA-71FB-439E-84EA-1620BE63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115759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0288-5F8F-449D-B688-72798355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A9126-EC91-47B5-9268-E255E7002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354245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1569-1486-4D98-B4DB-419F156A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3C1A3-B0AA-477F-9892-6076B163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25" y="2133600"/>
            <a:ext cx="9704387" cy="3777622"/>
          </a:xfrm>
        </p:spPr>
        <p:txBody>
          <a:bodyPr/>
          <a:lstStyle/>
          <a:p>
            <a:r>
              <a:rPr lang="en-US" dirty="0"/>
              <a:t>Our main mission is "providing an immediate response to basic human needs." Essential items such as food (that last up to several days), clothing are given to the needy.</a:t>
            </a:r>
          </a:p>
          <a:p>
            <a:r>
              <a:rPr lang="en-US" dirty="0"/>
              <a:t>We believe that food should never go waste and the food has to reach as soon as possible based on the proximity of the consumers. </a:t>
            </a:r>
          </a:p>
          <a:p>
            <a:r>
              <a:rPr lang="en-US" dirty="0"/>
              <a:t>Many people are deprived of warm clothes and its a big issue during the winters.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24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00FD-053F-4182-9F29-BED908FC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857E5-059C-4726-9039-C9B7537D9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4209509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D40-A204-4438-91DC-B8490A31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CE124-FBB2-4B1B-B271-1B07393B3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36557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CA04-36F9-4262-B95A-E000F88D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9D51E-191D-4B28-812F-42E7AD6DC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2590406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813A-5C0B-4D0E-9D72-CBEB9857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C56AF-A3DF-47A5-A99A-F66108313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4362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11CD-6A7D-4045-8F1B-90FAD7FB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7C1ED-503E-4EEF-A676-9E1852C4B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50637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0E66-8A2A-4C2D-9927-71092387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1FC0B-E42D-4A91-A5FC-4548A2BC3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1300645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DDF8-4C5B-4EFB-9B8C-005CA0EA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712C9-78C2-414A-ABAB-02A415B7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4101526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6444-0306-414E-B480-F0E78517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22082-374B-4CA2-ABF0-3E7FF7559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149453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2F7A-F3DE-434D-B041-97D80912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BB31C-8D1B-445F-8A62-3E5FC5136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895912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307D-A1AB-4426-8453-7EAA7B6F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F9A03-8DF3-461A-9745-E025223A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80732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5C0F-A0D2-42E1-BA4E-C58BF2B3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E5F9-78E6-40EE-9F8A-04A297A5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err="1"/>
              <a:t>Netbeans</a:t>
            </a:r>
            <a:r>
              <a:rPr lang="en-IN" dirty="0"/>
              <a:t> as a platform and Swings Framework was used.</a:t>
            </a:r>
          </a:p>
          <a:p>
            <a:r>
              <a:rPr lang="en-IN" dirty="0"/>
              <a:t>We firstly created Networks and Enterprises were added to this.</a:t>
            </a:r>
          </a:p>
          <a:p>
            <a:r>
              <a:rPr lang="en-IN" dirty="0"/>
              <a:t>3 Enterprises were added to each Network.</a:t>
            </a:r>
          </a:p>
          <a:p>
            <a:r>
              <a:rPr lang="en-IN" dirty="0"/>
              <a:t>3 Organizations were added to each Enterprise.</a:t>
            </a:r>
          </a:p>
          <a:p>
            <a:r>
              <a:rPr lang="en-IN" dirty="0"/>
              <a:t>In every Organization we have three roles namely- Admin, Consumer and Supplier.</a:t>
            </a:r>
          </a:p>
          <a:p>
            <a:r>
              <a:rPr lang="en-IN" dirty="0"/>
              <a:t>We are implementing an Eco System model here and the work flow is based entirely on this model.</a:t>
            </a:r>
          </a:p>
          <a:p>
            <a:r>
              <a:rPr lang="en-IN" dirty="0"/>
              <a:t>Mail API was implemented to update and communicate with consumer.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83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C6F8-6201-4266-A18B-C3DB3CC9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6711C-4C2D-45B1-9495-540D39A0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2128576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1F25-CC5B-4138-892E-7AB81493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26759-2D16-48F9-B9F7-913AC3778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1427549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98DF-E2D4-439D-AB4A-836D52F8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A0B30E-171E-4262-B29E-0463A8611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1017430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B955-9E78-4F03-B994-BD83C257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>
                <a:latin typeface="Arial Black" panose="020B0A04020102020204" pitchFamily="34" charset="0"/>
              </a:rPr>
              <a:t>THANK YOU </a:t>
            </a:r>
          </a:p>
          <a:p>
            <a:pPr marL="0" indent="0" algn="ctr">
              <a:buNone/>
            </a:pPr>
            <a:endParaRPr lang="en-US" sz="40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0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4000" dirty="0">
              <a:latin typeface="Arial Black" panose="020B0A04020102020204" pitchFamily="34" charset="0"/>
            </a:endParaRPr>
          </a:p>
          <a:p>
            <a:pPr algn="r"/>
            <a:r>
              <a:rPr lang="en-US" dirty="0"/>
              <a:t>Team Name: </a:t>
            </a:r>
            <a:r>
              <a:rPr lang="en-US" b="1" dirty="0"/>
              <a:t>Chimera</a:t>
            </a:r>
          </a:p>
          <a:p>
            <a:pPr marL="0" indent="0" algn="r">
              <a:buNone/>
            </a:pPr>
            <a:r>
              <a:rPr lang="en-US" dirty="0"/>
              <a:t>          -Sheetal Sekhar</a:t>
            </a:r>
          </a:p>
          <a:p>
            <a:pPr marL="0" indent="0" algn="r">
              <a:buNone/>
            </a:pPr>
            <a:r>
              <a:rPr lang="en-US" dirty="0"/>
              <a:t>          -Priyal Shrotriya</a:t>
            </a:r>
          </a:p>
          <a:p>
            <a:pPr marL="0" indent="0" algn="r">
              <a:buNone/>
            </a:pPr>
            <a:r>
              <a:rPr lang="en-US" dirty="0"/>
              <a:t>          -Praful Badami</a:t>
            </a:r>
          </a:p>
          <a:p>
            <a:pPr marL="0" indent="0" algn="ctr">
              <a:buNone/>
            </a:pPr>
            <a:endParaRPr 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D677-4B60-4B6C-8EE4-65D579D9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D9CD-F151-4575-AC0A-6242724A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Done!!!!!!!!!!!!!!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E15BF-6C79-46A3-B2C7-AE60D5F96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" y="1264555"/>
            <a:ext cx="11952303" cy="53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2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E5AC-8667-4A14-BB5D-D83909AB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 or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6CA7-79B4-491C-9AEA-8D21EA5A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i="1" dirty="0"/>
              <a:t>Entities :</a:t>
            </a:r>
          </a:p>
          <a:p>
            <a:pPr algn="just"/>
            <a:r>
              <a:rPr lang="en-US" dirty="0"/>
              <a:t>Food Admin, Clothes Admin, Transport Admin</a:t>
            </a:r>
          </a:p>
          <a:p>
            <a:pPr algn="just"/>
            <a:r>
              <a:rPr lang="en-US" dirty="0"/>
              <a:t> Food Supplier, Food Consumer</a:t>
            </a:r>
          </a:p>
          <a:p>
            <a:pPr algn="just"/>
            <a:r>
              <a:rPr lang="en-US" dirty="0"/>
              <a:t> Clothing Supplier , Clothing Consumer</a:t>
            </a:r>
          </a:p>
          <a:p>
            <a:pPr algn="just"/>
            <a:r>
              <a:rPr lang="en-US" dirty="0"/>
              <a:t> Transport Distributor</a:t>
            </a:r>
          </a:p>
          <a:p>
            <a:pPr marL="0" indent="0" algn="just">
              <a:buNone/>
            </a:pPr>
            <a:r>
              <a:rPr lang="en-US" b="1" i="1" dirty="0"/>
              <a:t>Use cases:</a:t>
            </a:r>
          </a:p>
          <a:p>
            <a:pPr algn="just"/>
            <a:r>
              <a:rPr lang="en-US" dirty="0"/>
              <a:t>The Admin can delegate work to the Supplier and Checks if Consumer is authentic </a:t>
            </a:r>
          </a:p>
          <a:p>
            <a:pPr algn="just"/>
            <a:r>
              <a:rPr lang="en-US" dirty="0"/>
              <a:t>A consumer can place a request based on need and this will go to Supplier who can view it and immediately provide him with the necessities.</a:t>
            </a:r>
          </a:p>
          <a:p>
            <a:pPr algn="just"/>
            <a:r>
              <a:rPr lang="en-US" dirty="0"/>
              <a:t>Food Suppliers- Can be restaurants, Caterers, Party Halls, Home.</a:t>
            </a:r>
          </a:p>
          <a:p>
            <a:pPr algn="just"/>
            <a:r>
              <a:rPr lang="en-US" dirty="0"/>
              <a:t>Food Consumers-Can be orphanages, distressed people etc.</a:t>
            </a:r>
          </a:p>
        </p:txBody>
      </p:sp>
    </p:spTree>
    <p:extLst>
      <p:ext uri="{BB962C8B-B14F-4D97-AF65-F5344CB8AC3E}">
        <p14:creationId xmlns:p14="http://schemas.microsoft.com/office/powerpoint/2010/main" val="318565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D920-6091-4112-8777-7D56D66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0F09-BFA6-4751-B801-E89C41C1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Clothes Suppliers-  Can be retail shops like Zara, any individual who is ready to give clothes which is in good condition.</a:t>
            </a:r>
          </a:p>
          <a:p>
            <a:r>
              <a:rPr lang="en-US" dirty="0"/>
              <a:t>Clothes Consumers- Any one in need of warm clothes</a:t>
            </a:r>
          </a:p>
          <a:p>
            <a:r>
              <a:rPr lang="en-US" dirty="0"/>
              <a:t>Transport Distributors- FedEx, DHL, USPS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4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8CEE-9F20-4C34-83FD-E9DF3673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A9A0-F6BB-49E8-B700-8395E90F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Every Enterprise has an admin and through them we can create Employees of a particular organization and assign a Role to them.</a:t>
            </a:r>
          </a:p>
          <a:p>
            <a:pPr algn="just"/>
            <a:r>
              <a:rPr lang="en-IN" dirty="0"/>
              <a:t>A consumer can place a request here and all the suppliers can see this request.</a:t>
            </a:r>
          </a:p>
          <a:p>
            <a:pPr algn="just"/>
            <a:r>
              <a:rPr lang="en-IN" dirty="0"/>
              <a:t>Any supplier in close proximity to the consumer or based on his feasibility can pick up the request, process it and communicate accordingly. </a:t>
            </a:r>
          </a:p>
          <a:p>
            <a:pPr algn="just"/>
            <a:r>
              <a:rPr lang="en-IN" dirty="0"/>
              <a:t>This is given to an other Enterprise- the Transport Enterprise and the Transport ensures that food/clothing reaches the Consumer.</a:t>
            </a:r>
          </a:p>
          <a:p>
            <a:pPr algn="just"/>
            <a:r>
              <a:rPr lang="en-IN" dirty="0"/>
              <a:t>Both the supplier and Consumer receive a notification of this real-time Event using Mail API.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26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4991-4BBF-4FE3-A73C-8FE8B093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91CC-048D-4E92-8808-59116892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Food items are distributed on priority at which the Consumers need it and if the number of suppliers and consumers match as closely as possible.</a:t>
            </a:r>
          </a:p>
          <a:p>
            <a:r>
              <a:rPr lang="en-US" dirty="0"/>
              <a:t>Clothing items are also distributed to the needy.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49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423-7C6C-4FBB-A9B2-673353F1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0BE60-7334-4297-BDA7-32DF24930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8" y="2133600"/>
            <a:ext cx="6716889" cy="3778250"/>
          </a:xfrm>
        </p:spPr>
      </p:pic>
    </p:spTree>
    <p:extLst>
      <p:ext uri="{BB962C8B-B14F-4D97-AF65-F5344CB8AC3E}">
        <p14:creationId xmlns:p14="http://schemas.microsoft.com/office/powerpoint/2010/main" val="309639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463</Words>
  <Application>Microsoft Office PowerPoint</Application>
  <PresentationFormat>Widescreen</PresentationFormat>
  <Paragraphs>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Black</vt:lpstr>
      <vt:lpstr>Century Gothic</vt:lpstr>
      <vt:lpstr>Wingdings 3</vt:lpstr>
      <vt:lpstr>Wisp</vt:lpstr>
      <vt:lpstr>Helping Hands</vt:lpstr>
      <vt:lpstr>Problem Statement</vt:lpstr>
      <vt:lpstr>APPROACH</vt:lpstr>
      <vt:lpstr>Object Model</vt:lpstr>
      <vt:lpstr>Use Cases or Functionalities</vt:lpstr>
      <vt:lpstr>PowerPoint Presentation</vt:lpstr>
      <vt:lpstr>Functionality</vt:lpstr>
      <vt:lpstr>PowerPoint Presentation</vt:lpstr>
      <vt:lpstr>Screenshots</vt:lpstr>
      <vt:lpstr>Screenshots</vt:lpstr>
      <vt:lpstr>Screenshots</vt:lpstr>
      <vt:lpstr>Screenshots</vt:lpstr>
      <vt:lpstr>Screenshots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Hands</dc:title>
  <dc:creator>Priyal Shrotriya</dc:creator>
  <cp:lastModifiedBy>Priyal Shrotriya</cp:lastModifiedBy>
  <cp:revision>26</cp:revision>
  <dcterms:created xsi:type="dcterms:W3CDTF">2018-12-09T20:30:35Z</dcterms:created>
  <dcterms:modified xsi:type="dcterms:W3CDTF">2018-12-10T04:36:46Z</dcterms:modified>
</cp:coreProperties>
</file>