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2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8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9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8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D00E-E8D8-4B07-A763-1FA83B9C3894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63CD-0E80-45DD-90D2-58ECEA1AF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89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EAA0-6C6F-4EB6-A0C3-4A06B4FEC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 Portal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A834E-AFD3-4151-8DC6-9C0D8DA13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344" y="4350058"/>
            <a:ext cx="3290656" cy="90774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Done By</a:t>
            </a:r>
          </a:p>
          <a:p>
            <a:pPr algn="l"/>
            <a:r>
              <a:rPr lang="en-US" dirty="0"/>
              <a:t>Praful Praveen Badami</a:t>
            </a:r>
          </a:p>
          <a:p>
            <a:pPr algn="l"/>
            <a:r>
              <a:rPr lang="en-US" dirty="0"/>
              <a:t>Sheetal Sekhar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6EC2C-1D76-41B0-99AC-6D806D4F3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35" y="173038"/>
            <a:ext cx="522922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C4AB95-81B4-410C-BC17-B0CFEDE5553D}"/>
              </a:ext>
            </a:extLst>
          </p:cNvPr>
          <p:cNvSpPr txBox="1"/>
          <p:nvPr/>
        </p:nvSpPr>
        <p:spPr>
          <a:xfrm>
            <a:off x="3551068" y="3535078"/>
            <a:ext cx="42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INFO7390 Advances Data Sci/Architecture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E938-B2F7-4C2F-BAA8-589B503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2EDA13-F83A-4785-89EC-9F7EA139E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982" y="2281164"/>
            <a:ext cx="1998585" cy="1147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AA43A-194C-4D43-BB43-1416B041D55C}"/>
              </a:ext>
            </a:extLst>
          </p:cNvPr>
          <p:cNvSpPr txBox="1"/>
          <p:nvPr/>
        </p:nvSpPr>
        <p:spPr>
          <a:xfrm>
            <a:off x="568170" y="1690688"/>
            <a:ext cx="8469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 we are mainly focusing on</a:t>
            </a:r>
          </a:p>
          <a:p>
            <a:endParaRPr lang="en-US" dirty="0"/>
          </a:p>
          <a:p>
            <a:r>
              <a:rPr lang="en-US" b="1" dirty="0"/>
              <a:t>Natural Language Processing Fundamentals in Python </a:t>
            </a:r>
          </a:p>
          <a:p>
            <a:endParaRPr lang="en-US" b="1" dirty="0"/>
          </a:p>
          <a:p>
            <a:r>
              <a:rPr lang="en-US" b="1" dirty="0"/>
              <a:t>Unsupervised Learning in Python</a:t>
            </a:r>
          </a:p>
          <a:p>
            <a:endParaRPr lang="en-US" b="1" dirty="0"/>
          </a:p>
          <a:p>
            <a:r>
              <a:rPr lang="en-US" b="1" dirty="0"/>
              <a:t>Recommender System</a:t>
            </a:r>
            <a:r>
              <a:rPr lang="en-IN" b="1" dirty="0"/>
              <a:t>s</a:t>
            </a:r>
          </a:p>
          <a:p>
            <a:endParaRPr lang="en-IN" b="1" dirty="0"/>
          </a:p>
          <a:p>
            <a:r>
              <a:rPr lang="en-IN" b="1" dirty="0"/>
              <a:t>The Goal of the project is to be able to predict a movie similar to it in a given data set by analysing its plot summary.</a:t>
            </a:r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3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0C4A-5FDC-43FA-944F-BE0CDAEC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1E6E-4F96-4E49-BC2B-FA830999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all love watching movies! There are some movies we like, some we don't. Most people have a preference for movies of a similar genre. </a:t>
            </a:r>
          </a:p>
          <a:p>
            <a:pPr algn="just"/>
            <a:r>
              <a:rPr lang="en-US" dirty="0"/>
              <a:t>Some like action movies, horror movies and so on.</a:t>
            </a:r>
          </a:p>
          <a:p>
            <a:pPr algn="just"/>
            <a:r>
              <a:rPr lang="en-US" dirty="0"/>
              <a:t>Movies within a genre often share common base parameters.</a:t>
            </a:r>
          </a:p>
          <a:p>
            <a:pPr algn="just"/>
            <a:r>
              <a:rPr lang="en-US" dirty="0"/>
              <a:t>In our project we will quantify the similarity of movies based on their plot summaries based on NLP techniques and separate them into groups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clusters.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77971-1EDB-46AE-9FFF-C41328BD0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5" t="-2547" r="-2012" b="4967"/>
          <a:stretch/>
        </p:blipFill>
        <p:spPr>
          <a:xfrm>
            <a:off x="10506586" y="365125"/>
            <a:ext cx="92785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DF80-45D7-4982-8BEC-C99F8DF6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39A7-0C4A-49E8-AF41-5A22EC49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dataset-   </a:t>
            </a:r>
          </a:p>
          <a:p>
            <a:r>
              <a:rPr lang="en-US" dirty="0"/>
              <a:t>Plot summaries</a:t>
            </a:r>
          </a:p>
          <a:p>
            <a:r>
              <a:rPr lang="en-US" dirty="0"/>
              <a:t>NLP Libraries used is NLTK </a:t>
            </a:r>
          </a:p>
          <a:p>
            <a:r>
              <a:rPr lang="en-US" dirty="0"/>
              <a:t>Others- </a:t>
            </a:r>
            <a:r>
              <a:rPr lang="en-US" dirty="0" err="1"/>
              <a:t>scikitlearn</a:t>
            </a:r>
            <a:r>
              <a:rPr lang="en-US" dirty="0"/>
              <a:t>, pandas, </a:t>
            </a:r>
            <a:r>
              <a:rPr lang="en-US" dirty="0" err="1"/>
              <a:t>numpy</a:t>
            </a:r>
            <a:r>
              <a:rPr lang="en-US" dirty="0"/>
              <a:t>, pickle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EBF5CB-B3B0-4C55-A4B5-5028CB3D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91" y="1901585"/>
            <a:ext cx="675590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https://www.kaggle.com/jrobischon/wikipedia-movie-plots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3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E800-F8E4-4AF0-8AAF-05AD2881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5B1B-85D7-4F4D-A72B-B469D245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break down the problem into the following steps</a:t>
            </a:r>
          </a:p>
          <a:p>
            <a:r>
              <a:rPr lang="en-US" dirty="0"/>
              <a:t>Tokenization </a:t>
            </a:r>
            <a:r>
              <a:rPr lang="en-US" dirty="0">
                <a:sym typeface="Wingdings" panose="05000000000000000000" pitchFamily="2" charset="2"/>
              </a:rPr>
              <a:t> Stemming  Creating </a:t>
            </a:r>
            <a:r>
              <a:rPr lang="en-US" dirty="0" err="1">
                <a:sym typeface="Wingdings" panose="05000000000000000000" pitchFamily="2" charset="2"/>
              </a:rPr>
              <a:t>TfidfVectorizer</a:t>
            </a:r>
            <a:r>
              <a:rPr lang="en-US" dirty="0">
                <a:sym typeface="Wingdings" panose="05000000000000000000" pitchFamily="2" charset="2"/>
              </a:rPr>
              <a:t>  Fit Transform </a:t>
            </a:r>
            <a:r>
              <a:rPr lang="en-US" dirty="0" err="1">
                <a:sym typeface="Wingdings" panose="05000000000000000000" pitchFamily="2" charset="2"/>
              </a:rPr>
              <a:t>TfidfVectorizer</a:t>
            </a:r>
            <a:r>
              <a:rPr lang="en-US" dirty="0">
                <a:sym typeface="Wingdings" panose="05000000000000000000" pitchFamily="2" charset="2"/>
              </a:rPr>
              <a:t>  Import </a:t>
            </a:r>
            <a:r>
              <a:rPr lang="en-US" dirty="0" err="1">
                <a:sym typeface="Wingdings" panose="05000000000000000000" pitchFamily="2" charset="2"/>
              </a:rPr>
              <a:t>Kmeans</a:t>
            </a:r>
            <a:r>
              <a:rPr lang="en-US" dirty="0">
                <a:sym typeface="Wingdings" panose="05000000000000000000" pitchFamily="2" charset="2"/>
              </a:rPr>
              <a:t> and create Clusters  Calculate similarity distance  Find </a:t>
            </a:r>
            <a:r>
              <a:rPr lang="en-US">
                <a:sym typeface="Wingdings" panose="05000000000000000000" pitchFamily="2" charset="2"/>
              </a:rPr>
              <a:t>Similar Movie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final function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To give an output of the most similar movie in the dataset when the user enters any movie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Edge cases and appropriate error and prompt messages are taken care of too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7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2D84-1AAF-426F-B10A-A2F0A889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664-CD92-4984-85B4-F4E42065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Heroku 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K Means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25386-49FB-421C-B8E1-77A0D8FD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50" y="1166997"/>
            <a:ext cx="981444" cy="1263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E6BAA-70B8-489A-9C29-BF3E9B15E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39" y="1279700"/>
            <a:ext cx="1244565" cy="1091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21916-5322-460F-9957-63DE9F25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3" y="3015858"/>
            <a:ext cx="1851411" cy="540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0878A-9885-4CF3-8B84-D937ABC36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72" y="2976983"/>
            <a:ext cx="1693575" cy="913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46A13-AE1B-4012-834C-62787C05E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3" y="4214713"/>
            <a:ext cx="2558248" cy="6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10BC-1235-46CC-9903-EE58A7AB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C7F6-0F85-46D2-8A15-83F332FD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similar movies are generated for any given movie from the data set.</a:t>
            </a:r>
          </a:p>
          <a:p>
            <a:r>
              <a:rPr lang="en-US" dirty="0"/>
              <a:t>NLP and K-Means were the main concepts used.</a:t>
            </a:r>
          </a:p>
          <a:p>
            <a:r>
              <a:rPr lang="en-US" dirty="0"/>
              <a:t>The project was deployed on the Web using Flask and Heroku.</a:t>
            </a:r>
          </a:p>
          <a:p>
            <a:r>
              <a:rPr lang="en-US" dirty="0"/>
              <a:t>After an ML model is built it’s important to give users a nice interface to try out the model.</a:t>
            </a:r>
          </a:p>
        </p:txBody>
      </p:sp>
    </p:spTree>
    <p:extLst>
      <p:ext uri="{BB962C8B-B14F-4D97-AF65-F5344CB8AC3E}">
        <p14:creationId xmlns:p14="http://schemas.microsoft.com/office/powerpoint/2010/main" val="13925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BC87-DB2C-4FFF-8A79-32C19EB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F911-67FD-44BA-873D-7BE6AB53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uses NLP techniques to classify the similarity of movies.</a:t>
            </a:r>
          </a:p>
          <a:p>
            <a:r>
              <a:rPr lang="en-US" dirty="0"/>
              <a:t>An important application of this is also Product Recommendation</a:t>
            </a:r>
            <a:r>
              <a:rPr lang="en-IN" dirty="0"/>
              <a:t>.</a:t>
            </a:r>
          </a:p>
          <a:p>
            <a:r>
              <a:rPr lang="en-IN" dirty="0"/>
              <a:t>Based on Product Description, an e-commerce company can suggest products to users with similar tastes in purchasing.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351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Movie Recommender Portal</vt:lpstr>
      <vt:lpstr>INTRODUCTION</vt:lpstr>
      <vt:lpstr>PROBLEM STATEMENT</vt:lpstr>
      <vt:lpstr>Dataset and Libraries used</vt:lpstr>
      <vt:lpstr>SOLUTION</vt:lpstr>
      <vt:lpstr>Technologies used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Sheetal Sekhar</dc:creator>
  <cp:lastModifiedBy>Sheetal Sekhar</cp:lastModifiedBy>
  <cp:revision>6</cp:revision>
  <dcterms:created xsi:type="dcterms:W3CDTF">2020-04-19T17:40:18Z</dcterms:created>
  <dcterms:modified xsi:type="dcterms:W3CDTF">2020-04-20T03:03:12Z</dcterms:modified>
</cp:coreProperties>
</file>