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5943bf7-fcf1-471c-a4eb-a9694d89ef38}">
  <we:reference id="WA200003233" version="2.0.0.3" store="en-GB" storeType="OMEX"/>
  <we:alternateReferences/>
  <we:properties>
    <we:property name="Microsoft.Office.CampaignId" value="&quot;none&quot;"/>
    <we:property name="reportUrl" value="&quot;/groups/d829b060-7b56-4dd2-92c1-7c8a7299c7de/reports/bc21e524-785f-467c-bac5-21443d4bed38/ReportSection?bookmarkGuid=a5c0b5dc-db1c-4518-b8b0-3fcafdc27bf1&amp;bookmarkUsage=1&amp;ctid=9b4b93b0-7312-4a6a-a69a-5c8e87d30b80&amp;fromEntryPoint=export&quot;"/>
    <we:property name="reportState" value="&quot;CONNECTED&quot;"/>
    <we:property name="reportEmbeddedTime" value="&quot;2023-08-20T11:33:36.072Z&quot;"/>
    <we:property name="creatorSessionId" value="&quot;00d2fe2a-8b5b-4eca-97eb-d2d2d6e32045&quot;"/>
    <we:property name="creatorUserId" value="&quot;10032002DADBF56F&quot;"/>
    <we:property name="creatorTenantId" value="&quot;9b4b93b0-7312-4a6a-a69a-5c8e87d30b80&quot;"/>
    <we:property name="reportName" value="&quot;CustomerChurn&quot;"/>
    <we:property name="isFiltersActionButtonVisible" value="true"/>
    <we:property name="initialStateBookmark" value="&quot;H4sIAAAAAAAAA+1aS2/bOBD+K4YuvRgLPvTMLXGCxaJNWiRFL4uiGJJDW60iGhKVxhvkvy8pOmmbOLHzsNdNFjk4IqXhzPfNaDhDXUSqbKcVzI7gFKOdaM+Yb6fQfBvwaBjV87H3798e7h6//XK0e3jghs3UlqZuo52LyEIzRvupbDuovAQ3+PfnYQRV9QHG/kpD1eIwmmLTmhqq8h8MN7sp23R4OYzwfFqZBrzIEwsWvdgzd7u7dmvTP7wiIG15hicobRg9xqlp7NX1MGrDf71Kv855Yf2CI1NbKGsn2I/FJM15IjhoFqc5yBSF9OO6rOz8FjE7OJ82zh5n5WzqcdhVZ1BLVFGvdINtO1/hEKHtml7zg18mTkzXSDxG3U/VtrQzJ2cElewqCBpfOgg+NMYB1M99NBaqwahrrTn1ivjpifk+atBBo6IdcvnZjbRlPa7mSP4w8WNQU0LjVTTiq8PAm+IeMI3CZm/WW7NfNlfgsOENhddqiVPd3cJIxmJgqJHIgnACiuZbAf1u72QD+QKwX2BKAF9KQQqaEZ2JJMkyBpLqrQD/rzrE+Itw/YXGBAISkhdSF0ClxkLRhOZx4eXea5bFcyvM+a+WeWki0RnJY8x5LCSIVCbxdsSSI02VdjByfAwmplK/N5+LrQmEImaQFgkFnYicUJdNELaCgoNzr/ILiKZbhgTgU87yrEhkwRKXynMmWE62AvgjUw9elv/fbVGgolCCxizzzh/HlOSc6u3IKsfo93wvIgoWmDKPgwRVQmiCBDLCtBCEqaUZpZ2A+72VT3KSASKlQirt/giXKXmsLMZjojImElooVJmO0/gJW+yRqbrTelUg9x27h9C6dW7COENoHuMFbVVKJ+1nKyNHw7jnVoGF3oppWKjEMG9UP429kRfRu9IpFGR/gqrzYt/suyeU+V6/8XzOGQ2bB6f015/Kmv6Jtl/lmbH43NOllVRxShxlmSZpzDUhxVK6Rk722DSldFati7FDV7hNBn15+j9vtxEJ7MUuVFGmmSpSwphIExLzDbL3J5pxA9PJ7Kaq1xPvjOzfa6+LwwfhEphMkgRFkSoZiySFPJOC4waZDJXjVZZZXFfOV5u9Li4fiExg021LpcvLnLFEMy2LArNNxqXfOt+lcT/3Kpl8ACqBRVVkJCY55ZBTkhWKSLW8zH7Ot2utbmsaRl8ngysiEthjLjHmBCVh0mdISqVavrP5rzaiwy3rNg+3L8esQ6V1bT9l1XmhqII6owk0dsVikm64N39HjF4TsbbKA3Mac6ILqoTOCi5SCvTx8fmMKLmnz0rTtYPT3gfQ96HuOx3YIsfc7Gvk6a3GqqzxScGxFlQ3GxQLyjoGimYJcppSVxRwjSlbXgxsBePriIV17YOUqTv7EO/bcLf7+Z1w5f3T8OrzgB97v2hSKoW+YPUHUAS45oKoGHLNaMpAZ6/XQfeg/vZlNOma+qY6MnTP+xUf4aECmlfln6sCOS+yFSE0J84rEyEpK4hQy48fno/1cDLiD0ZunRuusondimhY6oHT8kH5+bf3wJVInXcH4owojpxwpTUKoZD278D7I3r+ndURnJVjsKa5fYCis1gwCRq41FpqKnmul8qF3vq9ztr+w6gbIqUuFItzRRlPScZEXhC5VOQdXx/0Ahd1Dkxn2ylI/AA1LuggOCcHl2dUdH8Xof9wLCQZp00pqmVtB/852XXD4fLyX7jtuK7ZJgAA&quot;"/>
    <we:property name="bookmark" value="&quot;H4sIAAAAAAAAA+1aS2/bOBD+K4YuvRgLviRKvTVusVigKYqk6KUoFkNyaKtRREOPNN4i/31JymmbxImdNPa6ySIHR6Q0nPm+Gc0MqW+JKdt5BYt3cIrJy+TAuZNTaE5GPBkn9dUxhYIUWlrLU7RCkTQn4S4370pXt8nLb0kHzRS7j2XbQxUE+sFPn8cJVNV7mIYrC1WL42SOTetqqMp/cLjZT3VNjxfjBM/nlWsgiDzuoMMg9szf7q+9KvSPsCLorjzDY9TdMHqEc9d0l9fjpB3+iypdnQvC4oITV3dQ1l5wGBMky3mqOFgmshx0hkqHcVtW3fIWtXhzPm+8Pd7KxTzA8sqcQa3RJFHpBtt2ucIhQts3UfM3VyaOXd9oPEIbp+qu7BZezgQq3VcwaHzhIXjfOA9QnPvgOqhGk77t3GlQJEzP3NdJgx4ak7wkF5/9SFvW02qJ5A8TPwxqamiCik598RgEU/wDrjHYHCyiNa/L5hIcNr6m8FYt8ar7WxiRTABDi0QXhBMwNN8L6F9FJxvpJ4D9ClMG8LVWpKCSWKnSVEoGmtq9AP+veojxJ+H6K40ZCEhJXmhbANUWC0NTmosiyL3TrA7PO+XOr1oWpKnUSpILzLlQGlSmU7EfseRJM2U3mng+RjNXmd+bz9XWDIQiSsiKlIJNVU6ozyYIe0HBm/Og8hOIphuGDMBnnOWySHXBUp/Kc6ZYTvYC+HeuHj0t/7/dooGKwigqmAzOLwQlOad2P7LKEYaa70lEwQpTlnGQokkJTZGAJMwqRZhZm1HaGfjfG/kkJxIQKVXaWP9HuM7IQ2UxLoiRTKW0MGikFZn4hRJ74qr+tN4UyNee3UNo/TrXYVwgNA/xgrYqtZf2s5WJp2EauTXQQbRiPixU4jDvTJzGaOS35G3pFRpkf4SqD2JfvPZPGPe1fhH4XDI6FA9e6S8/tTXxiTau8shYfI50WaONyIinTFqSCW4JKdbSNfGyp64ptbdqW4wd+sZtNord6v+83URkYE/4UEWdSVNkhDGVpUTwHbL3J7ppA/PZ4rqq3yfeOh3fa8+Lw3vhMjCZpimqIjNaqDSDXGrFcYdMDp3jZZZZ3VcuV1s8Ly7viczApi9Ltc/LnLHUMquLAuUu4zKUzrdpHOeeJZP3QGVg0RSSCJJTDjklsjBEm/Vt9mO+XWtzU9Nh9HkyuCEiA3vMJ8acoCZMhwxJqTbrK5v/qhAd79lu83j/csw2VNpW+amrPghFM6gzmUHTbdhM0h3vzd8So9+J2FrngTkVnNiCGmVlwVVGgT48Ph8RJf/0Wen6dnQafQDDPtRdpwN75Ji7fY38+lZjVdb4S8GxFVR3GxQr2joGhsoUOc2obwq4xYytbwb2gvFtxMK26iDj6r67j/fteLf78Z1w4/ppfPm1wI/aL5mVxmBoWMMBFAFuuSJGQG4ZzRhY+Xwd9ADqk78ns76pr6ujh93zuOIDPFRB86z8c1Mgl022IYTmxHtlqjRlBVFm/fHD47E+nIyEg5Eb54abFLF7EQ1rPXBe3is///YeuBGpy90BIYnhyAk31qJSBml8B94d0ctPrN7BWTmFzjU3D1CsFIppsMC1tdpSzXO7Vi5E6w/6rosfRl0TqW1hmMgNZTwjkqm8IHqtyFu+PogCV+0cuL5r56DxPdS4YgfBOzn4PGOSu3cR4odj3zcQLi7+BWgT8LW4JgAA&quot;"/>
    <we:property name="embedUrl" value="&quot;/reportEmbed?reportId=bc21e524-785f-467c-bac5-21443d4bed38&amp;groupId=d829b060-7b56-4dd2-92c1-7c8a7299c7de&amp;w=2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ba81daa9-0a9a-498a-bd7a-8d7d650f8a1c&quot;"/>
    <we:property name="pageName" value="&quot;ReportSection&quot;"/>
    <we:property name="pageDisplayName" value="&quot;Homepag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praful mane</cp:lastModifiedBy>
  <cp:revision>3</cp:revision>
  <dcterms:created xsi:type="dcterms:W3CDTF">2018-06-07T21:39:02Z</dcterms:created>
  <dcterms:modified xsi:type="dcterms:W3CDTF">2023-08-20T11:34:50Z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