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07/07/2023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18034-E6FE-9826-BA88-FC7A4E41D550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68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8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69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E2249BF-D3BD-4B07-E7CE-D09DD56118E3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5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47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37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2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7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67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10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279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89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940FEA-92C8-C991-1BD1-5EEA760D13CE}"/>
              </a:ext>
            </a:extLst>
          </p:cNvPr>
          <p:cNvSpPr txBox="1">
            <a:spLocks/>
          </p:cNvSpPr>
          <p:nvPr/>
        </p:nvSpPr>
        <p:spPr>
          <a:xfrm>
            <a:off x="2842932" y="1496198"/>
            <a:ext cx="6506135" cy="1828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British Airways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85F662D-65CA-E0AF-14E8-DD85B7C1C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6915" y="3429000"/>
            <a:ext cx="687817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7BB317B-4AA8-300A-AA1C-45BAD5240FAD}"/>
              </a:ext>
            </a:extLst>
          </p:cNvPr>
          <p:cNvSpPr txBox="1">
            <a:spLocks/>
          </p:cNvSpPr>
          <p:nvPr/>
        </p:nvSpPr>
        <p:spPr>
          <a:xfrm>
            <a:off x="5051610" y="4661300"/>
            <a:ext cx="2088777" cy="7005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Praful </a:t>
            </a:r>
            <a:r>
              <a:rPr lang="en-GB" dirty="0" err="1">
                <a:solidFill>
                  <a:schemeClr val="tx1"/>
                </a:solidFill>
              </a:rPr>
              <a:t>Samadhan</a:t>
            </a:r>
            <a:r>
              <a:rPr lang="en-GB" dirty="0">
                <a:solidFill>
                  <a:schemeClr val="tx1"/>
                </a:solidFill>
              </a:rPr>
              <a:t> Mane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2023-07-07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4B57AD-555E-D234-BAD9-623F2910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55" y="212950"/>
            <a:ext cx="3890680" cy="1040722"/>
          </a:xfrm>
        </p:spPr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72BC3A-7FFC-2EBA-59AA-AF4DF5EDDB49}"/>
              </a:ext>
            </a:extLst>
          </p:cNvPr>
          <p:cNvSpPr/>
          <p:nvPr/>
        </p:nvSpPr>
        <p:spPr>
          <a:xfrm>
            <a:off x="4661648" y="394136"/>
            <a:ext cx="2160494" cy="750728"/>
          </a:xfrm>
          <a:prstGeom prst="roundRect">
            <a:avLst>
              <a:gd name="adj" fmla="val 10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>
                    <a:lumMod val="75000"/>
                  </a:schemeClr>
                </a:solidFill>
              </a:rPr>
              <a:t>Average Overall Rating</a:t>
            </a:r>
          </a:p>
          <a:p>
            <a:pPr algn="ctr"/>
            <a:r>
              <a:rPr lang="en-CA" sz="2000" b="1" dirty="0">
                <a:solidFill>
                  <a:schemeClr val="tx1">
                    <a:lumMod val="75000"/>
                  </a:schemeClr>
                </a:solidFill>
              </a:rPr>
              <a:t>4.75 /10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DB697A-09F5-B917-B563-9EDD65F4F904}"/>
              </a:ext>
            </a:extLst>
          </p:cNvPr>
          <p:cNvSpPr/>
          <p:nvPr/>
        </p:nvSpPr>
        <p:spPr>
          <a:xfrm>
            <a:off x="7431602" y="405719"/>
            <a:ext cx="1990304" cy="750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000" b="1" dirty="0">
                <a:solidFill>
                  <a:schemeClr val="tx1">
                    <a:lumMod val="75000"/>
                  </a:schemeClr>
                </a:solidFill>
              </a:rPr>
              <a:t>70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0BD588-A805-A45C-DAD6-61A0BC1B8776}"/>
              </a:ext>
            </a:extLst>
          </p:cNvPr>
          <p:cNvSpPr/>
          <p:nvPr/>
        </p:nvSpPr>
        <p:spPr>
          <a:xfrm>
            <a:off x="9749364" y="396073"/>
            <a:ext cx="2075081" cy="760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>
                    <a:lumMod val="75000"/>
                  </a:schemeClr>
                </a:solidFill>
              </a:rPr>
              <a:t>3495</a:t>
            </a:r>
            <a:r>
              <a:rPr lang="en-CA" sz="1600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sz="1600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A1556C-E81B-DC29-D067-EF4376C8B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827"/>
          <a:stretch/>
        </p:blipFill>
        <p:spPr>
          <a:xfrm>
            <a:off x="0" y="1341454"/>
            <a:ext cx="5782235" cy="33112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1ECE61-068C-2D0F-DFF6-8130DA9A7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16" r="6654"/>
          <a:stretch/>
        </p:blipFill>
        <p:spPr>
          <a:xfrm>
            <a:off x="6249063" y="4155035"/>
            <a:ext cx="2844890" cy="2613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E4FC20-490D-789B-E785-894BC9AED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47" t="1" r="2264" b="1420"/>
          <a:stretch/>
        </p:blipFill>
        <p:spPr>
          <a:xfrm>
            <a:off x="9473574" y="4081886"/>
            <a:ext cx="2626660" cy="26864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882C53-D946-847B-3BAB-B6B2C836C2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71" t="2818" r="2504" b="2239"/>
          <a:stretch/>
        </p:blipFill>
        <p:spPr>
          <a:xfrm>
            <a:off x="8392813" y="1466303"/>
            <a:ext cx="3799187" cy="24733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E6D0C9-14E7-B677-4CAB-E7E55E87A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855" y="4894524"/>
            <a:ext cx="5684961" cy="1479382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1337F85-D477-F3EC-AFE9-4E71F529DE61}"/>
              </a:ext>
            </a:extLst>
          </p:cNvPr>
          <p:cNvSpPr txBox="1">
            <a:spLocks/>
          </p:cNvSpPr>
          <p:nvPr/>
        </p:nvSpPr>
        <p:spPr>
          <a:xfrm>
            <a:off x="5782235" y="1466303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050" dirty="0"/>
              <a:t>7-10 ratings wrote about </a:t>
            </a:r>
            <a:r>
              <a:rPr lang="en-GB" sz="105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050" dirty="0"/>
          </a:p>
          <a:p>
            <a:pPr marL="171450" indent="-171450">
              <a:buFontTx/>
              <a:buChar char="-"/>
            </a:pPr>
            <a:r>
              <a:rPr lang="en-GB" sz="1050" dirty="0"/>
              <a:t>4-6 ratings </a:t>
            </a:r>
            <a:r>
              <a:rPr lang="en-GB"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050" dirty="0"/>
              <a:t>with </a:t>
            </a:r>
            <a:r>
              <a:rPr lang="en-GB"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050" dirty="0"/>
              <a:t>1-3 ratings wrote </a:t>
            </a:r>
            <a:r>
              <a:rPr lang="en-GB"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050" dirty="0"/>
              <a:t> on </a:t>
            </a:r>
            <a:r>
              <a:rPr lang="en-GB"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050" dirty="0"/>
              <a:t> </a:t>
            </a:r>
            <a:r>
              <a:rPr lang="en-GB"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050" dirty="0"/>
              <a:t> </a:t>
            </a:r>
            <a:r>
              <a:rPr lang="en-GB"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050" dirty="0"/>
              <a:t>while they </a:t>
            </a:r>
            <a:r>
              <a:rPr lang="en-GB"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26</TotalTime>
  <Words>94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 Light</vt:lpstr>
      <vt:lpstr>Mylius Modern</vt:lpstr>
      <vt:lpstr>Metropolitan</vt:lpstr>
      <vt:lpstr>PowerPoint Presentation</vt:lpstr>
      <vt:lpstr>Key metrics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praful mane</cp:lastModifiedBy>
  <cp:revision>2</cp:revision>
  <dcterms:created xsi:type="dcterms:W3CDTF">2022-12-06T11:13:27Z</dcterms:created>
  <dcterms:modified xsi:type="dcterms:W3CDTF">2023-07-07T14:05:45Z</dcterms:modified>
</cp:coreProperties>
</file>