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23/08/2023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18034-E6FE-9826-BA88-FC7A4E41D550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68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18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69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E2249BF-D3BD-4B07-E7CE-D09DD56118E3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15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47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37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2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7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67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10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279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89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5940FEA-92C8-C991-1BD1-5EEA760D13CE}"/>
              </a:ext>
            </a:extLst>
          </p:cNvPr>
          <p:cNvSpPr txBox="1">
            <a:spLocks/>
          </p:cNvSpPr>
          <p:nvPr/>
        </p:nvSpPr>
        <p:spPr>
          <a:xfrm>
            <a:off x="2842932" y="1496198"/>
            <a:ext cx="6506135" cy="18287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British Airways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85F662D-65CA-E0AF-14E8-DD85B7C1C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6139" y="3424518"/>
            <a:ext cx="687817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7BB317B-4AA8-300A-AA1C-45BAD5240FAD}"/>
              </a:ext>
            </a:extLst>
          </p:cNvPr>
          <p:cNvSpPr txBox="1">
            <a:spLocks/>
          </p:cNvSpPr>
          <p:nvPr/>
        </p:nvSpPr>
        <p:spPr>
          <a:xfrm>
            <a:off x="5051610" y="4661300"/>
            <a:ext cx="2088777" cy="7005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/>
                </a:solidFill>
              </a:rPr>
              <a:t>Praful </a:t>
            </a:r>
            <a:r>
              <a:rPr lang="en-GB" dirty="0" err="1">
                <a:solidFill>
                  <a:schemeClr val="tx1"/>
                </a:solidFill>
              </a:rPr>
              <a:t>Samadhan</a:t>
            </a:r>
            <a:r>
              <a:rPr lang="en-GB" dirty="0">
                <a:solidFill>
                  <a:schemeClr val="tx1"/>
                </a:solidFill>
              </a:rPr>
              <a:t> Mane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2023-07-07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41A652E0-2D8B-293B-36CC-7E2AFBD94312}"/>
              </a:ext>
            </a:extLst>
          </p:cNvPr>
          <p:cNvSpPr txBox="1">
            <a:spLocks/>
          </p:cNvSpPr>
          <p:nvPr/>
        </p:nvSpPr>
        <p:spPr>
          <a:xfrm>
            <a:off x="98890" y="267829"/>
            <a:ext cx="7664305" cy="1038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Predictive modelling results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F3DCA47-BB6A-CA92-DD7F-EEA2339CF218}"/>
              </a:ext>
            </a:extLst>
          </p:cNvPr>
          <p:cNvSpPr/>
          <p:nvPr/>
        </p:nvSpPr>
        <p:spPr>
          <a:xfrm>
            <a:off x="169781" y="1423782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12E53C0-9644-7203-5777-F3F216EB66E6}"/>
              </a:ext>
            </a:extLst>
          </p:cNvPr>
          <p:cNvSpPr/>
          <p:nvPr/>
        </p:nvSpPr>
        <p:spPr>
          <a:xfrm>
            <a:off x="2667367" y="1454870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61%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EE3DB22-99A5-B190-D6AC-294667417FAD}"/>
              </a:ext>
            </a:extLst>
          </p:cNvPr>
          <p:cNvSpPr txBox="1">
            <a:spLocks/>
          </p:cNvSpPr>
          <p:nvPr/>
        </p:nvSpPr>
        <p:spPr>
          <a:xfrm>
            <a:off x="2591536" y="2563802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FFCEAB6-893A-53B7-FE08-57307C8244D5}"/>
              </a:ext>
            </a:extLst>
          </p:cNvPr>
          <p:cNvSpPr txBox="1">
            <a:spLocks/>
          </p:cNvSpPr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8593B7A-D49A-BC42-6BD0-6750B9041D8F}"/>
              </a:ext>
            </a:extLst>
          </p:cNvPr>
          <p:cNvSpPr/>
          <p:nvPr/>
        </p:nvSpPr>
        <p:spPr>
          <a:xfrm>
            <a:off x="2601864" y="40156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65%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3C11035-484C-1EF8-B54F-DF7B4B9B6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114" y="1423782"/>
            <a:ext cx="6467522" cy="4514883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8C72E8D7-D7FD-1CED-76ED-7F6F690E39A7}"/>
              </a:ext>
            </a:extLst>
          </p:cNvPr>
          <p:cNvSpPr txBox="1">
            <a:spLocks/>
          </p:cNvSpPr>
          <p:nvPr/>
        </p:nvSpPr>
        <p:spPr>
          <a:xfrm>
            <a:off x="6621111" y="6116746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A9D663BB-8269-E86F-D1F7-EC7E9F51BBE7}"/>
              </a:ext>
            </a:extLst>
          </p:cNvPr>
          <p:cNvSpPr txBox="1">
            <a:spLocks/>
          </p:cNvSpPr>
          <p:nvPr/>
        </p:nvSpPr>
        <p:spPr>
          <a:xfrm>
            <a:off x="169781" y="5380534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 are concerned with not predicting the successful bookings correctly. Imbalance dataset drives higher accuracy but it does not accurately predict the successful bookings. 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Dataset was balanced with 8k labelled as incomplete bookings and 7k as complete bookings. </a:t>
            </a:r>
          </a:p>
          <a:p>
            <a:endParaRPr lang="en-GB" sz="120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4026ABB3-DEB0-2D18-85B4-E951A658F672}"/>
              </a:ext>
            </a:extLst>
          </p:cNvPr>
          <p:cNvSpPr txBox="1">
            <a:spLocks/>
          </p:cNvSpPr>
          <p:nvPr/>
        </p:nvSpPr>
        <p:spPr>
          <a:xfrm>
            <a:off x="114364" y="262019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51</TotalTime>
  <Words>107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 Light</vt:lpstr>
      <vt:lpstr>Mylius Modern</vt:lpstr>
      <vt:lpstr>Metropolitan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praful mane</cp:lastModifiedBy>
  <cp:revision>4</cp:revision>
  <dcterms:created xsi:type="dcterms:W3CDTF">2022-12-06T11:13:27Z</dcterms:created>
  <dcterms:modified xsi:type="dcterms:W3CDTF">2023-08-23T05:10:59Z</dcterms:modified>
</cp:coreProperties>
</file>