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F9B"/>
    <a:srgbClr val="C8C7A8"/>
    <a:srgbClr val="FACDAE"/>
    <a:srgbClr val="FC9D99"/>
    <a:srgbClr val="FF4266"/>
    <a:srgbClr val="93D6CA"/>
    <a:srgbClr val="F47B44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66" d="100"/>
          <a:sy n="66" d="100"/>
        </p:scale>
        <p:origin x="321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7112758" y="2978890"/>
            <a:ext cx="5564788" cy="3426801"/>
            <a:chOff x="7018936" y="2306805"/>
            <a:chExt cx="5564788" cy="324076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7981056" y="2821759"/>
              <a:ext cx="2940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Freelancing Website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7018936" y="2306805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FLEXIHIRE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9641473" y="4878116"/>
              <a:ext cx="2942251" cy="66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Ajay Nemkul Shrestha</a:t>
              </a:r>
            </a:p>
            <a:p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Praful Shrestha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6E6E56-C151-4710-BDB4-AC0DD14C0E75}"/>
              </a:ext>
            </a:extLst>
          </p:cNvPr>
          <p:cNvGrpSpPr/>
          <p:nvPr/>
        </p:nvGrpSpPr>
        <p:grpSpPr>
          <a:xfrm>
            <a:off x="-5710422" y="-92155"/>
            <a:ext cx="11000051" cy="6858000"/>
            <a:chOff x="764320" y="0"/>
            <a:chExt cx="10729913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764320" y="0"/>
              <a:ext cx="10729913" cy="6858000"/>
              <a:chOff x="-52197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I</a:t>
                  </a: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1FE24B-EF94-4B57-9E48-D60A9298B990}"/>
                </a:ext>
              </a:extLst>
            </p:cNvPr>
            <p:cNvSpPr txBox="1"/>
            <p:nvPr/>
          </p:nvSpPr>
          <p:spPr>
            <a:xfrm>
              <a:off x="4738004" y="2290716"/>
              <a:ext cx="4124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Introduction</a:t>
              </a:r>
              <a:endParaRPr lang="en-GB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EB1A93-0D99-400F-B462-763E2539FA15}"/>
              </a:ext>
            </a:extLst>
          </p:cNvPr>
          <p:cNvGrpSpPr/>
          <p:nvPr/>
        </p:nvGrpSpPr>
        <p:grpSpPr>
          <a:xfrm>
            <a:off x="-6493203" y="-59570"/>
            <a:ext cx="10612934" cy="6858000"/>
            <a:chOff x="1563137" y="-21467"/>
            <a:chExt cx="10612934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563137" y="-21467"/>
              <a:ext cx="10612934" cy="6858000"/>
              <a:chOff x="-3997821" y="-19283"/>
              <a:chExt cx="10612934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3997821" y="-19283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S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C528B4-71DA-455B-AE74-772C1732A955}"/>
                </a:ext>
              </a:extLst>
            </p:cNvPr>
            <p:cNvSpPr txBox="1"/>
            <p:nvPr/>
          </p:nvSpPr>
          <p:spPr>
            <a:xfrm>
              <a:off x="5211225" y="1511012"/>
              <a:ext cx="412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Scope</a:t>
              </a:r>
              <a:endParaRPr lang="en-GB" sz="36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CD288B-049E-42E0-AF37-A37412109C95}"/>
                </a:ext>
              </a:extLst>
            </p:cNvPr>
            <p:cNvSpPr txBox="1"/>
            <p:nvPr/>
          </p:nvSpPr>
          <p:spPr>
            <a:xfrm>
              <a:off x="5996204" y="2439158"/>
              <a:ext cx="3373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User Registration and Profiles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60FFAE2-4CEA-4792-BD76-FAA668EE04E0}"/>
                </a:ext>
              </a:extLst>
            </p:cNvPr>
            <p:cNvSpPr txBox="1"/>
            <p:nvPr/>
          </p:nvSpPr>
          <p:spPr>
            <a:xfrm>
              <a:off x="6067996" y="3125633"/>
              <a:ext cx="3373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Job Posting and Search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94E5EDE-2FF1-4178-914B-6CD00DA7D668}"/>
                </a:ext>
              </a:extLst>
            </p:cNvPr>
            <p:cNvSpPr txBox="1"/>
            <p:nvPr/>
          </p:nvSpPr>
          <p:spPr>
            <a:xfrm>
              <a:off x="6042020" y="3766972"/>
              <a:ext cx="387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Proposal Submission and Selection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1BB9810-0AD4-4227-BF82-B3AE9419F17D}"/>
                </a:ext>
              </a:extLst>
            </p:cNvPr>
            <p:cNvSpPr txBox="1"/>
            <p:nvPr/>
          </p:nvSpPr>
          <p:spPr>
            <a:xfrm>
              <a:off x="6042020" y="4473355"/>
              <a:ext cx="3373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Project Management Tools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6F29303-C2B0-487F-A8E3-7F86DB9B66FC}"/>
                </a:ext>
              </a:extLst>
            </p:cNvPr>
            <p:cNvSpPr txBox="1"/>
            <p:nvPr/>
          </p:nvSpPr>
          <p:spPr>
            <a:xfrm>
              <a:off x="6050467" y="5186631"/>
              <a:ext cx="3373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Professional Networking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68F025F-C472-493C-9128-B0777320969E}"/>
              </a:ext>
            </a:extLst>
          </p:cNvPr>
          <p:cNvGrpSpPr/>
          <p:nvPr/>
        </p:nvGrpSpPr>
        <p:grpSpPr>
          <a:xfrm>
            <a:off x="331856" y="3037760"/>
            <a:ext cx="2492598" cy="1835704"/>
            <a:chOff x="5330572" y="1501624"/>
            <a:chExt cx="4707346" cy="6178112"/>
          </a:xfrm>
        </p:grpSpPr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81351FA8-951C-42BF-81AC-EB1E5E3F36CC}"/>
                </a:ext>
              </a:extLst>
            </p:cNvPr>
            <p:cNvSpPr/>
            <p:nvPr/>
          </p:nvSpPr>
          <p:spPr>
            <a:xfrm>
              <a:off x="6407654" y="2173032"/>
              <a:ext cx="2648562" cy="2648562"/>
            </a:xfrm>
            <a:prstGeom prst="blockArc">
              <a:avLst>
                <a:gd name="adj1" fmla="val 5324802"/>
                <a:gd name="adj2" fmla="val 10321606"/>
                <a:gd name="adj3" fmla="val 12799"/>
              </a:avLst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Block Arc 47">
              <a:extLst>
                <a:ext uri="{FF2B5EF4-FFF2-40B4-BE49-F238E27FC236}">
                  <a16:creationId xmlns:a16="http://schemas.microsoft.com/office/drawing/2014/main" id="{3410DE77-18AC-4B32-9ECA-658CCFAD8357}"/>
                </a:ext>
              </a:extLst>
            </p:cNvPr>
            <p:cNvSpPr/>
            <p:nvPr/>
          </p:nvSpPr>
          <p:spPr>
            <a:xfrm rot="2700000">
              <a:off x="6407654" y="2173032"/>
              <a:ext cx="2648562" cy="2648562"/>
            </a:xfrm>
            <a:prstGeom prst="blockArc">
              <a:avLst>
                <a:gd name="adj1" fmla="val 6907547"/>
                <a:gd name="adj2" fmla="val 10321606"/>
                <a:gd name="adj3" fmla="val 12799"/>
              </a:avLst>
            </a:prstGeom>
            <a:solidFill>
              <a:srgbClr val="FAC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4FE6A0-1436-4DDB-85AC-BC6BF84B2E10}"/>
                </a:ext>
              </a:extLst>
            </p:cNvPr>
            <p:cNvGrpSpPr/>
            <p:nvPr/>
          </p:nvGrpSpPr>
          <p:grpSpPr>
            <a:xfrm>
              <a:off x="5330572" y="1501624"/>
              <a:ext cx="1351985" cy="652784"/>
              <a:chOff x="5420007" y="1501624"/>
              <a:chExt cx="1351985" cy="652784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379C1B4-CD40-44A1-AE21-9AEB3858CEB5}"/>
                  </a:ext>
                </a:extLst>
              </p:cNvPr>
              <p:cNvSpPr/>
              <p:nvPr/>
            </p:nvSpPr>
            <p:spPr>
              <a:xfrm>
                <a:off x="5471223" y="1501624"/>
                <a:ext cx="1211333" cy="434848"/>
              </a:xfrm>
              <a:prstGeom prst="roundRect">
                <a:avLst>
                  <a:gd name="adj" fmla="val 238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CD795CE-BF8D-499C-8715-64AABB46432B}"/>
                  </a:ext>
                </a:extLst>
              </p:cNvPr>
              <p:cNvSpPr txBox="1"/>
              <p:nvPr/>
            </p:nvSpPr>
            <p:spPr>
              <a:xfrm>
                <a:off x="5420007" y="1549771"/>
                <a:ext cx="1351985" cy="60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rgbClr val="84AF9B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DDE16EC-C2A8-4459-9225-70B4C969C43D}"/>
                </a:ext>
              </a:extLst>
            </p:cNvPr>
            <p:cNvGrpSpPr/>
            <p:nvPr/>
          </p:nvGrpSpPr>
          <p:grpSpPr>
            <a:xfrm>
              <a:off x="5330572" y="5103373"/>
              <a:ext cx="1351985" cy="2576363"/>
              <a:chOff x="5420007" y="1501624"/>
              <a:chExt cx="1351985" cy="2576363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82D59AB-B79D-4184-A70B-CE7C66FE747C}"/>
                  </a:ext>
                </a:extLst>
              </p:cNvPr>
              <p:cNvSpPr/>
              <p:nvPr/>
            </p:nvSpPr>
            <p:spPr>
              <a:xfrm>
                <a:off x="5471223" y="1501624"/>
                <a:ext cx="1211333" cy="434848"/>
              </a:xfrm>
              <a:prstGeom prst="roundRect">
                <a:avLst>
                  <a:gd name="adj" fmla="val 238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E081DA7-B202-4528-96B9-49797D9E2A76}"/>
                  </a:ext>
                </a:extLst>
              </p:cNvPr>
              <p:cNvSpPr txBox="1"/>
              <p:nvPr/>
            </p:nvSpPr>
            <p:spPr>
              <a:xfrm>
                <a:off x="5420007" y="1549769"/>
                <a:ext cx="1351985" cy="2528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4AF9B"/>
                    </a:solidFill>
                    <a:latin typeface="DAGGERSQUARE" pitchFamily="50" charset="0"/>
                  </a:rPr>
                  <a:t>AD</a:t>
                </a:r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0A5757F-6D48-4FE6-9252-61A709A454F3}"/>
                </a:ext>
              </a:extLst>
            </p:cNvPr>
            <p:cNvSpPr/>
            <p:nvPr/>
          </p:nvSpPr>
          <p:spPr>
            <a:xfrm>
              <a:off x="8826585" y="5103373"/>
              <a:ext cx="1211333" cy="434848"/>
            </a:xfrm>
            <a:prstGeom prst="roundRect">
              <a:avLst>
                <a:gd name="adj" fmla="val 238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A4A44CA-AA68-44C8-8315-683C6BFA44AC}"/>
                </a:ext>
              </a:extLst>
            </p:cNvPr>
            <p:cNvCxnSpPr/>
            <p:nvPr/>
          </p:nvCxnSpPr>
          <p:spPr>
            <a:xfrm flipV="1">
              <a:off x="7346950" y="1719048"/>
              <a:ext cx="0" cy="551336"/>
            </a:xfrm>
            <a:prstGeom prst="line">
              <a:avLst/>
            </a:prstGeom>
            <a:ln>
              <a:solidFill>
                <a:srgbClr val="84AF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E3A0C94-13E7-49D6-B11B-7824CA51F9B4}"/>
                </a:ext>
              </a:extLst>
            </p:cNvPr>
            <p:cNvCxnSpPr/>
            <p:nvPr/>
          </p:nvCxnSpPr>
          <p:spPr>
            <a:xfrm flipH="1">
              <a:off x="6006564" y="3360688"/>
              <a:ext cx="407653" cy="0"/>
            </a:xfrm>
            <a:prstGeom prst="line">
              <a:avLst/>
            </a:prstGeom>
            <a:ln>
              <a:solidFill>
                <a:srgbClr val="FACD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A6E9062-B727-4BBF-8761-88FB93C92282}"/>
                </a:ext>
              </a:extLst>
            </p:cNvPr>
            <p:cNvGrpSpPr/>
            <p:nvPr/>
          </p:nvGrpSpPr>
          <p:grpSpPr>
            <a:xfrm>
              <a:off x="5987454" y="4498459"/>
              <a:ext cx="892158" cy="604914"/>
              <a:chOff x="5987454" y="4498459"/>
              <a:chExt cx="892158" cy="604914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F0D1172-E9C4-4504-BC5F-743DA9626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7454" y="4498459"/>
                <a:ext cx="892158" cy="0"/>
              </a:xfrm>
              <a:prstGeom prst="line">
                <a:avLst/>
              </a:prstGeom>
              <a:ln>
                <a:solidFill>
                  <a:srgbClr val="FC9D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7BBE642-81FF-4B25-B32C-0A2D14829A75}"/>
                  </a:ext>
                </a:extLst>
              </p:cNvPr>
              <p:cNvCxnSpPr/>
              <p:nvPr/>
            </p:nvCxnSpPr>
            <p:spPr>
              <a:xfrm>
                <a:off x="5988843" y="4498459"/>
                <a:ext cx="0" cy="604914"/>
              </a:xfrm>
              <a:prstGeom prst="straightConnector1">
                <a:avLst/>
              </a:prstGeom>
              <a:ln>
                <a:solidFill>
                  <a:srgbClr val="FC9D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230313-66A7-4FBC-BBC1-06B54B8348CF}"/>
                </a:ext>
              </a:extLst>
            </p:cNvPr>
            <p:cNvCxnSpPr>
              <a:cxnSpLocks/>
            </p:cNvCxnSpPr>
            <p:nvPr/>
          </p:nvCxnSpPr>
          <p:spPr>
            <a:xfrm>
              <a:off x="9051453" y="3517465"/>
              <a:ext cx="380798" cy="0"/>
            </a:xfrm>
            <a:prstGeom prst="line">
              <a:avLst/>
            </a:prstGeom>
            <a:ln>
              <a:solidFill>
                <a:srgbClr val="FC4A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E7D7B6-07C5-45CE-8882-89A009A10B16}"/>
              </a:ext>
            </a:extLst>
          </p:cNvPr>
          <p:cNvGrpSpPr/>
          <p:nvPr/>
        </p:nvGrpSpPr>
        <p:grpSpPr>
          <a:xfrm>
            <a:off x="-7028395" y="-47681"/>
            <a:ext cx="10729913" cy="6931841"/>
            <a:chOff x="476446" y="-29745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476446" y="-29745"/>
              <a:ext cx="10729913" cy="6858000"/>
              <a:chOff x="-63246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I</a:t>
                  </a: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657F67-BF01-4486-AA46-8EFB04AD5FAD}"/>
                </a:ext>
              </a:extLst>
            </p:cNvPr>
            <p:cNvSpPr txBox="1"/>
            <p:nvPr/>
          </p:nvSpPr>
          <p:spPr>
            <a:xfrm>
              <a:off x="4353988" y="2000166"/>
              <a:ext cx="4869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Impletementation</a:t>
              </a:r>
              <a:endParaRPr lang="en-GB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8A8FB-ECD6-4EE9-AE16-4C7EC71D57A2}"/>
              </a:ext>
            </a:extLst>
          </p:cNvPr>
          <p:cNvGrpSpPr/>
          <p:nvPr/>
        </p:nvGrpSpPr>
        <p:grpSpPr>
          <a:xfrm>
            <a:off x="-8109331" y="-67416"/>
            <a:ext cx="10896320" cy="6911145"/>
            <a:chOff x="-451634" y="-101601"/>
            <a:chExt cx="10896320" cy="69111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-451634" y="-101601"/>
              <a:ext cx="10896320" cy="6911145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F</a:t>
                  </a:r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7CF493-630A-4CD2-B2D0-1E110789A620}"/>
                </a:ext>
              </a:extLst>
            </p:cNvPr>
            <p:cNvSpPr txBox="1"/>
            <p:nvPr/>
          </p:nvSpPr>
          <p:spPr>
            <a:xfrm>
              <a:off x="4621253" y="1532191"/>
              <a:ext cx="3409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Feature</a:t>
              </a:r>
              <a:endParaRPr lang="en-GB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832404-68BE-49C1-A110-E42EF6B2CEAC}"/>
              </a:ext>
            </a:extLst>
          </p:cNvPr>
          <p:cNvGrpSpPr/>
          <p:nvPr/>
        </p:nvGrpSpPr>
        <p:grpSpPr>
          <a:xfrm>
            <a:off x="-9126627" y="-67417"/>
            <a:ext cx="10838555" cy="6911145"/>
            <a:chOff x="-767316" y="-60542"/>
            <a:chExt cx="10838555" cy="6911145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AC50EFE-EE3F-4926-A0C1-3E4574313D44}"/>
                </a:ext>
              </a:extLst>
            </p:cNvPr>
            <p:cNvGrpSpPr/>
            <p:nvPr/>
          </p:nvGrpSpPr>
          <p:grpSpPr>
            <a:xfrm>
              <a:off x="-767316" y="-60542"/>
              <a:ext cx="10838555" cy="6911145"/>
              <a:chOff x="-7429500" y="0"/>
              <a:chExt cx="10673030" cy="6858000"/>
            </a:xfrm>
            <a:solidFill>
              <a:schemeClr val="tx2">
                <a:lumMod val="75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CFE406B-1EDB-481C-8280-27F0D42432EC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C2F0476D-5915-476E-9277-60D3BC396528}"/>
                  </a:ext>
                </a:extLst>
              </p:cNvPr>
              <p:cNvGrpSpPr/>
              <p:nvPr/>
            </p:nvGrpSpPr>
            <p:grpSpPr>
              <a:xfrm>
                <a:off x="2362467" y="2746601"/>
                <a:ext cx="881063" cy="937039"/>
                <a:chOff x="8344167" y="4765847"/>
                <a:chExt cx="881063" cy="937039"/>
              </a:xfrm>
              <a:grpFill/>
            </p:grpSpPr>
            <p:sp>
              <p:nvSpPr>
                <p:cNvPr id="296" name="Rectangle: Top Corners Rounded 295">
                  <a:extLst>
                    <a:ext uri="{FF2B5EF4-FFF2-40B4-BE49-F238E27FC236}">
                      <a16:creationId xmlns:a16="http://schemas.microsoft.com/office/drawing/2014/main" id="{C94A755E-20FA-4023-AF68-83C8D5D514DF}"/>
                    </a:ext>
                  </a:extLst>
                </p:cNvPr>
                <p:cNvSpPr/>
                <p:nvPr/>
              </p:nvSpPr>
              <p:spPr>
                <a:xfrm rot="5400000">
                  <a:off x="8343820" y="4766194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46CBD33-4FA1-4BED-9FED-5F57B152B5C4}"/>
                    </a:ext>
                  </a:extLst>
                </p:cNvPr>
                <p:cNvSpPr txBox="1"/>
                <p:nvPr/>
              </p:nvSpPr>
              <p:spPr>
                <a:xfrm>
                  <a:off x="8378015" y="4779556"/>
                  <a:ext cx="674370" cy="92333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652406-0779-4F46-8591-EAF84A0198B3}"/>
                </a:ext>
              </a:extLst>
            </p:cNvPr>
            <p:cNvSpPr txBox="1"/>
            <p:nvPr/>
          </p:nvSpPr>
          <p:spPr>
            <a:xfrm>
              <a:off x="3285253" y="2271642"/>
              <a:ext cx="4349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Conclusion</a:t>
              </a:r>
              <a:endParaRPr lang="en-GB" sz="3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0.01644 L 0.56302 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DAGGERSQUARE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praful shrestha</cp:lastModifiedBy>
  <cp:revision>43</cp:revision>
  <dcterms:created xsi:type="dcterms:W3CDTF">2017-11-09T17:58:25Z</dcterms:created>
  <dcterms:modified xsi:type="dcterms:W3CDTF">2023-09-28T16:17:36Z</dcterms:modified>
</cp:coreProperties>
</file>