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56" r:id="rId2"/>
    <p:sldId id="284" r:id="rId3"/>
    <p:sldId id="257" r:id="rId4"/>
    <p:sldId id="258" r:id="rId5"/>
    <p:sldId id="259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63" r:id="rId14"/>
    <p:sldId id="264" r:id="rId15"/>
    <p:sldId id="292" r:id="rId16"/>
    <p:sldId id="265" r:id="rId17"/>
    <p:sldId id="268" r:id="rId18"/>
    <p:sldId id="266" r:id="rId19"/>
    <p:sldId id="267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1" r:id="rId30"/>
    <p:sldId id="282" r:id="rId31"/>
    <p:sldId id="293" r:id="rId32"/>
    <p:sldId id="294" r:id="rId33"/>
    <p:sldId id="295" r:id="rId34"/>
    <p:sldId id="280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/>
    <p:restoredTop sz="94406"/>
  </p:normalViewPr>
  <p:slideViewPr>
    <p:cSldViewPr snapToGrid="0" snapToObjects="1">
      <p:cViewPr>
        <p:scale>
          <a:sx n="90" d="100"/>
          <a:sy n="90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365C-F227-C949-B140-D650B713949F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588EF-778A-DF43-B74B-BEF3E615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88EF-778A-DF43-B74B-BEF3E6150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06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3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6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05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3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9F9D49-9FEC-2147-82C9-F681E26F3B63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2661E6-E93D-4F4C-B185-B6CCA5E1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imprakash/pen/GgNMXO" TargetMode="External"/><Relationship Id="rId4" Type="http://schemas.openxmlformats.org/officeDocument/2006/relationships/hyperlink" Target="http://php.net/manual/en/tutorial.firstpage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Nirma</a:t>
            </a:r>
            <a:r>
              <a:rPr lang="en-US" dirty="0" smtClean="0"/>
              <a:t> Canteen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Guided By: Prof. </a:t>
            </a:r>
            <a:r>
              <a:rPr lang="en-US" dirty="0" err="1" smtClean="0"/>
              <a:t>Malaram</a:t>
            </a:r>
            <a:r>
              <a:rPr lang="en-US" dirty="0" smtClean="0"/>
              <a:t> K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2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Staff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view user order detail with unique Order No.</a:t>
            </a:r>
          </a:p>
          <a:p>
            <a:r>
              <a:rPr lang="en-US" sz="2400" dirty="0" smtClean="0"/>
              <a:t>Can change the status of order.</a:t>
            </a:r>
          </a:p>
          <a:p>
            <a:r>
              <a:rPr lang="en-US" sz="2400" dirty="0" smtClean="0"/>
              <a:t>Can view the total no of item is being order by which user using Email Id.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an manage order by performing two operation:</a:t>
            </a:r>
          </a:p>
          <a:p>
            <a:pPr marL="891540" lvl="2" indent="-342900">
              <a:buAutoNum type="arabicParenR"/>
            </a:pPr>
            <a:r>
              <a:rPr lang="en-US" sz="2400" dirty="0"/>
              <a:t>Processing </a:t>
            </a:r>
          </a:p>
          <a:p>
            <a:pPr marL="891540" lvl="2" indent="-342900">
              <a:buAutoNum type="arabicParenR"/>
            </a:pPr>
            <a:r>
              <a:rPr lang="en-US" sz="2400" dirty="0" smtClean="0"/>
              <a:t>Complete</a:t>
            </a:r>
          </a:p>
          <a:p>
            <a:r>
              <a:rPr lang="en-US" sz="2400" dirty="0" smtClean="0"/>
              <a:t>Can view </a:t>
            </a:r>
            <a:r>
              <a:rPr lang="en-US" sz="2400" dirty="0"/>
              <a:t>o</a:t>
            </a:r>
            <a:r>
              <a:rPr lang="en-US" sz="2400" dirty="0" smtClean="0"/>
              <a:t>rder </a:t>
            </a:r>
            <a:r>
              <a:rPr lang="en-US" sz="2400" dirty="0"/>
              <a:t>h</a:t>
            </a:r>
            <a:r>
              <a:rPr lang="en-US" sz="2400" dirty="0" smtClean="0"/>
              <a:t>istory.</a:t>
            </a:r>
          </a:p>
        </p:txBody>
      </p:sp>
    </p:spTree>
    <p:extLst>
      <p:ext uri="{BB962C8B-B14F-4D97-AF65-F5344CB8AC3E}">
        <p14:creationId xmlns:p14="http://schemas.microsoft.com/office/powerpoint/2010/main" val="142298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contain Login page.</a:t>
            </a:r>
          </a:p>
          <a:p>
            <a:r>
              <a:rPr lang="en-US" sz="2400" dirty="0" smtClean="0"/>
              <a:t>User can login by only </a:t>
            </a:r>
            <a:r>
              <a:rPr lang="en-US" sz="2400" dirty="0" err="1" smtClean="0"/>
              <a:t>Nirma’s</a:t>
            </a:r>
            <a:r>
              <a:rPr lang="en-US" sz="2400" dirty="0" smtClean="0"/>
              <a:t> Email id.</a:t>
            </a:r>
          </a:p>
          <a:p>
            <a:r>
              <a:rPr lang="en-US" sz="2400" dirty="0" smtClean="0"/>
              <a:t>Allow user to place order using cart and do payment by wallet.</a:t>
            </a:r>
          </a:p>
          <a:p>
            <a:r>
              <a:rPr lang="en-US" sz="2400" dirty="0" smtClean="0"/>
              <a:t>It will display history to each user with detail. </a:t>
            </a:r>
          </a:p>
          <a:p>
            <a:r>
              <a:rPr lang="en-US" sz="2400" dirty="0" smtClean="0"/>
              <a:t>Staff can manage user order and view all history of order.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7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PHP</a:t>
            </a:r>
          </a:p>
          <a:p>
            <a:r>
              <a:rPr lang="en-US" sz="2400" dirty="0" smtClean="0"/>
              <a:t>HTML</a:t>
            </a:r>
          </a:p>
          <a:p>
            <a:r>
              <a:rPr lang="en-US" sz="2400" dirty="0" smtClean="0"/>
              <a:t>CSS</a:t>
            </a:r>
          </a:p>
          <a:p>
            <a:r>
              <a:rPr lang="en-US" sz="2400" dirty="0" smtClean="0"/>
              <a:t>Java Script</a:t>
            </a:r>
          </a:p>
          <a:p>
            <a:r>
              <a:rPr lang="en-US" sz="2400" dirty="0" err="1"/>
              <a:t>p</a:t>
            </a:r>
            <a:r>
              <a:rPr lang="en-US" sz="2400" dirty="0" err="1" smtClean="0"/>
              <a:t>hpmyadmin</a:t>
            </a:r>
            <a:r>
              <a:rPr lang="en-US" sz="2400" dirty="0" smtClean="0"/>
              <a:t> (Database)</a:t>
            </a:r>
          </a:p>
          <a:p>
            <a:r>
              <a:rPr lang="en-US" sz="2400" dirty="0" err="1" smtClean="0"/>
              <a:t>Wamp</a:t>
            </a:r>
            <a:r>
              <a:rPr lang="en-US" sz="2400" dirty="0" smtClean="0"/>
              <a:t> server</a:t>
            </a:r>
          </a:p>
          <a:p>
            <a:r>
              <a:rPr lang="en-US" sz="2400" dirty="0" smtClean="0"/>
              <a:t>Sublime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28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71488"/>
            <a:ext cx="10058400" cy="18430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085851"/>
            <a:ext cx="11815763" cy="577215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4312" y="-285750"/>
            <a:ext cx="10058400" cy="184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ER -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7458"/>
            <a:ext cx="10058400" cy="60443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6" y="991892"/>
            <a:ext cx="10749734" cy="5514353"/>
          </a:xfrm>
        </p:spPr>
      </p:pic>
    </p:spTree>
    <p:extLst>
      <p:ext uri="{BB962C8B-B14F-4D97-AF65-F5344CB8AC3E}">
        <p14:creationId xmlns:p14="http://schemas.microsoft.com/office/powerpoint/2010/main" val="5928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80106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Screenshots of website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22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242888"/>
            <a:ext cx="10058400" cy="942975"/>
          </a:xfrm>
        </p:spPr>
        <p:txBody>
          <a:bodyPr>
            <a:normAutofit/>
          </a:bodyPr>
          <a:lstStyle/>
          <a:p>
            <a:r>
              <a:rPr lang="en-US" dirty="0" smtClean="0"/>
              <a:t>User Home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1185864"/>
            <a:ext cx="11691938" cy="5672136"/>
          </a:xfrm>
        </p:spPr>
      </p:pic>
    </p:spTree>
    <p:extLst>
      <p:ext uri="{BB962C8B-B14F-4D97-AF65-F5344CB8AC3E}">
        <p14:creationId xmlns:p14="http://schemas.microsoft.com/office/powerpoint/2010/main" val="1997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71119"/>
            <a:ext cx="10058400" cy="757581"/>
          </a:xfrm>
        </p:spPr>
        <p:txBody>
          <a:bodyPr/>
          <a:lstStyle/>
          <a:p>
            <a:r>
              <a:rPr lang="en-US" smtClean="0"/>
              <a:t>User Login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4" y="1028700"/>
            <a:ext cx="11706224" cy="5586413"/>
          </a:xfrm>
        </p:spPr>
      </p:pic>
    </p:spTree>
    <p:extLst>
      <p:ext uri="{BB962C8B-B14F-4D97-AF65-F5344CB8AC3E}">
        <p14:creationId xmlns:p14="http://schemas.microsoft.com/office/powerpoint/2010/main" val="5219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9" y="242545"/>
            <a:ext cx="10058400" cy="686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928689"/>
            <a:ext cx="11691257" cy="5684383"/>
          </a:xfrm>
        </p:spPr>
      </p:pic>
    </p:spTree>
    <p:extLst>
      <p:ext uri="{BB962C8B-B14F-4D97-AF65-F5344CB8AC3E}">
        <p14:creationId xmlns:p14="http://schemas.microsoft.com/office/powerpoint/2010/main" val="5755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28600"/>
            <a:ext cx="10058400" cy="928688"/>
          </a:xfrm>
        </p:spPr>
        <p:txBody>
          <a:bodyPr/>
          <a:lstStyle/>
          <a:p>
            <a:r>
              <a:rPr lang="en-US" dirty="0" smtClean="0"/>
              <a:t>After 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157288"/>
            <a:ext cx="11749088" cy="5500687"/>
          </a:xfrm>
        </p:spPr>
      </p:pic>
    </p:spTree>
    <p:extLst>
      <p:ext uri="{BB962C8B-B14F-4D97-AF65-F5344CB8AC3E}">
        <p14:creationId xmlns:p14="http://schemas.microsoft.com/office/powerpoint/2010/main" val="20927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Requirement analysis</a:t>
            </a:r>
          </a:p>
          <a:p>
            <a:r>
              <a:rPr lang="en-US" sz="2400" dirty="0" smtClean="0"/>
              <a:t>Features of website</a:t>
            </a:r>
          </a:p>
          <a:p>
            <a:r>
              <a:rPr lang="en-US" sz="2400" dirty="0" smtClean="0"/>
              <a:t>Tools and languages</a:t>
            </a:r>
          </a:p>
          <a:p>
            <a:r>
              <a:rPr lang="en-US" sz="2400" dirty="0" smtClean="0"/>
              <a:t>E-R Diagram</a:t>
            </a:r>
          </a:p>
          <a:p>
            <a:r>
              <a:rPr lang="en-US" sz="2400" dirty="0" smtClean="0"/>
              <a:t>Use Case Diagram</a:t>
            </a:r>
          </a:p>
          <a:p>
            <a:r>
              <a:rPr lang="en-US" sz="2400" dirty="0" smtClean="0"/>
              <a:t>Screen Shorts</a:t>
            </a:r>
          </a:p>
          <a:p>
            <a:r>
              <a:rPr lang="en-US" sz="2400" dirty="0" smtClean="0"/>
              <a:t>References</a:t>
            </a:r>
          </a:p>
          <a:p>
            <a:r>
              <a:rPr lang="en-US" sz="2400" dirty="0" smtClean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76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4" y="257175"/>
            <a:ext cx="11744324" cy="6457949"/>
          </a:xfrm>
        </p:spPr>
      </p:pic>
    </p:spTree>
    <p:extLst>
      <p:ext uri="{BB962C8B-B14F-4D97-AF65-F5344CB8AC3E}">
        <p14:creationId xmlns:p14="http://schemas.microsoft.com/office/powerpoint/2010/main" val="297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453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4" y="242887"/>
            <a:ext cx="11730036" cy="6372225"/>
          </a:xfrm>
        </p:spPr>
      </p:pic>
    </p:spTree>
    <p:extLst>
      <p:ext uri="{BB962C8B-B14F-4D97-AF65-F5344CB8AC3E}">
        <p14:creationId xmlns:p14="http://schemas.microsoft.com/office/powerpoint/2010/main" val="5669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242888"/>
            <a:ext cx="11758612" cy="6443662"/>
          </a:xfrm>
        </p:spPr>
      </p:pic>
    </p:spTree>
    <p:extLst>
      <p:ext uri="{BB962C8B-B14F-4D97-AF65-F5344CB8AC3E}">
        <p14:creationId xmlns:p14="http://schemas.microsoft.com/office/powerpoint/2010/main" val="5580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" y="242544"/>
            <a:ext cx="10058400" cy="5820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</a:t>
            </a:r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8" y="824593"/>
            <a:ext cx="11734800" cy="5847670"/>
          </a:xfrm>
        </p:spPr>
      </p:pic>
    </p:spTree>
    <p:extLst>
      <p:ext uri="{BB962C8B-B14F-4D97-AF65-F5344CB8AC3E}">
        <p14:creationId xmlns:p14="http://schemas.microsoft.com/office/powerpoint/2010/main" val="15524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242544"/>
            <a:ext cx="10058400" cy="714719"/>
          </a:xfrm>
        </p:spPr>
        <p:txBody>
          <a:bodyPr>
            <a:normAutofit fontScale="90000"/>
          </a:bodyPr>
          <a:lstStyle/>
          <a:p>
            <a:r>
              <a:rPr lang="en-US" smtClean="0"/>
              <a:t>Admin Home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957264"/>
            <a:ext cx="11772899" cy="5721122"/>
          </a:xfrm>
        </p:spPr>
      </p:pic>
    </p:spTree>
    <p:extLst>
      <p:ext uri="{BB962C8B-B14F-4D97-AF65-F5344CB8AC3E}">
        <p14:creationId xmlns:p14="http://schemas.microsoft.com/office/powerpoint/2010/main" val="129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4" y="228600"/>
            <a:ext cx="11815762" cy="6415088"/>
          </a:xfrm>
        </p:spPr>
      </p:pic>
    </p:spTree>
    <p:extLst>
      <p:ext uri="{BB962C8B-B14F-4D97-AF65-F5344CB8AC3E}">
        <p14:creationId xmlns:p14="http://schemas.microsoft.com/office/powerpoint/2010/main" val="2980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57175"/>
            <a:ext cx="11787188" cy="6400799"/>
          </a:xfrm>
        </p:spPr>
      </p:pic>
    </p:spTree>
    <p:extLst>
      <p:ext uri="{BB962C8B-B14F-4D97-AF65-F5344CB8AC3E}">
        <p14:creationId xmlns:p14="http://schemas.microsoft.com/office/powerpoint/2010/main" val="21237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242888"/>
            <a:ext cx="11715750" cy="6386512"/>
          </a:xfrm>
        </p:spPr>
      </p:pic>
    </p:spTree>
    <p:extLst>
      <p:ext uri="{BB962C8B-B14F-4D97-AF65-F5344CB8AC3E}">
        <p14:creationId xmlns:p14="http://schemas.microsoft.com/office/powerpoint/2010/main" val="19600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56832"/>
            <a:ext cx="10058400" cy="671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Staff(work at canteen) 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928688"/>
            <a:ext cx="11720512" cy="5772150"/>
          </a:xfrm>
        </p:spPr>
      </p:pic>
    </p:spTree>
    <p:extLst>
      <p:ext uri="{BB962C8B-B14F-4D97-AF65-F5344CB8AC3E}">
        <p14:creationId xmlns:p14="http://schemas.microsoft.com/office/powerpoint/2010/main" val="13290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406"/>
            <a:ext cx="10058400" cy="471831"/>
          </a:xfrm>
        </p:spPr>
        <p:txBody>
          <a:bodyPr>
            <a:normAutofit fontScale="90000"/>
          </a:bodyPr>
          <a:lstStyle/>
          <a:p>
            <a:r>
              <a:rPr lang="en-US" smtClean="0"/>
              <a:t>Staff Home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2"/>
            <a:ext cx="11730038" cy="5715000"/>
          </a:xfrm>
        </p:spPr>
      </p:pic>
    </p:spTree>
    <p:extLst>
      <p:ext uri="{BB962C8B-B14F-4D97-AF65-F5344CB8AC3E}">
        <p14:creationId xmlns:p14="http://schemas.microsoft.com/office/powerpoint/2010/main" val="11588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manage </a:t>
            </a:r>
            <a:r>
              <a:rPr lang="en-US" sz="3200" dirty="0" err="1" smtClean="0"/>
              <a:t>Nirma</a:t>
            </a:r>
            <a:r>
              <a:rPr lang="en-US" sz="3200" dirty="0" smtClean="0"/>
              <a:t> Canteen smoothly and to enable student and faculty to select the menu for “ Online “ which increases reliability and </a:t>
            </a:r>
            <a:r>
              <a:rPr lang="en-US" sz="3200" dirty="0"/>
              <a:t>enhance satisfaction.</a:t>
            </a:r>
            <a:endParaRPr lang="en-US" sz="3200" dirty="0" smtClean="0"/>
          </a:p>
          <a:p>
            <a:r>
              <a:rPr lang="en-US" sz="3200" dirty="0" smtClean="0"/>
              <a:t>To manage crowd and provide sound free environment so that consumer could feel canteen as hygienic family like kitchen.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0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6349"/>
          </a:xfrm>
        </p:spPr>
        <p:txBody>
          <a:bodyPr>
            <a:normAutofit fontScale="90000"/>
          </a:bodyPr>
          <a:lstStyle/>
          <a:p>
            <a:r>
              <a:rPr lang="en-US" smtClean="0"/>
              <a:t>User Database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228600"/>
            <a:ext cx="11758612" cy="6443663"/>
          </a:xfrm>
        </p:spPr>
      </p:pic>
    </p:spTree>
    <p:extLst>
      <p:ext uri="{BB962C8B-B14F-4D97-AF65-F5344CB8AC3E}">
        <p14:creationId xmlns:p14="http://schemas.microsoft.com/office/powerpoint/2010/main" val="20150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57176"/>
            <a:ext cx="11758613" cy="6386512"/>
          </a:xfrm>
        </p:spPr>
      </p:pic>
    </p:spTree>
    <p:extLst>
      <p:ext uri="{BB962C8B-B14F-4D97-AF65-F5344CB8AC3E}">
        <p14:creationId xmlns:p14="http://schemas.microsoft.com/office/powerpoint/2010/main" val="1031706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214313"/>
            <a:ext cx="11715750" cy="6500812"/>
          </a:xfrm>
        </p:spPr>
      </p:pic>
    </p:spTree>
    <p:extLst>
      <p:ext uri="{BB962C8B-B14F-4D97-AF65-F5344CB8AC3E}">
        <p14:creationId xmlns:p14="http://schemas.microsoft.com/office/powerpoint/2010/main" val="1030799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http://www.w3schools.com/php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codepen.io/imprakash/pen/GgNMXO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php.net/manual/en/tutorial.firstpage.php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00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system was mainly designed to reduce the manual work of updating and tracking and also make it easier for the user.</a:t>
            </a:r>
          </a:p>
          <a:p>
            <a:r>
              <a:rPr lang="en-US" sz="2800" dirty="0" smtClean="0"/>
              <a:t>It also provides flexible, less time consuming and powerful reports regarding customer details</a:t>
            </a:r>
            <a:r>
              <a:rPr lang="en-US" sz="2800" dirty="0"/>
              <a:t> </a:t>
            </a:r>
            <a:r>
              <a:rPr lang="en-US" sz="2800" dirty="0" smtClean="0"/>
              <a:t>and transaction details.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0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2270" y="212271"/>
            <a:ext cx="11740244" cy="6449785"/>
          </a:xfrm>
        </p:spPr>
        <p:txBody>
          <a:bodyPr/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  <a:p>
            <a:pPr marL="0" indent="0" algn="ctr">
              <a:buNone/>
            </a:pPr>
            <a:r>
              <a:rPr lang="en-US" sz="4000" dirty="0" smtClean="0"/>
              <a:t>Prepared by</a:t>
            </a:r>
          </a:p>
          <a:p>
            <a:pPr marL="0" indent="0" algn="ctr">
              <a:buNone/>
            </a:pPr>
            <a:r>
              <a:rPr lang="en-US" sz="4000" dirty="0" err="1" smtClean="0"/>
              <a:t>Pragati</a:t>
            </a:r>
            <a:r>
              <a:rPr lang="en-US" sz="4000" dirty="0" smtClean="0"/>
              <a:t> </a:t>
            </a:r>
            <a:r>
              <a:rPr lang="en-US" sz="4000" dirty="0" err="1" smtClean="0"/>
              <a:t>Dobariya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(15BCE154)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0208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Using virtual wallet customer can payment online when user first login to canteen they have to store </a:t>
            </a:r>
            <a:r>
              <a:rPr lang="en-US" sz="3200" dirty="0" smtClean="0"/>
              <a:t>certain</a:t>
            </a:r>
            <a:r>
              <a:rPr lang="en-US" sz="3200" dirty="0" smtClean="0"/>
              <a:t> </a:t>
            </a:r>
            <a:r>
              <a:rPr lang="en-US" sz="3200" dirty="0" smtClean="0"/>
              <a:t>amount in  </a:t>
            </a:r>
            <a:r>
              <a:rPr lang="en-US" sz="3200" dirty="0" smtClean="0"/>
              <a:t>account added by admin.</a:t>
            </a:r>
            <a:endParaRPr lang="en-US" sz="3200" dirty="0" smtClean="0"/>
          </a:p>
          <a:p>
            <a:r>
              <a:rPr lang="en-US" sz="3200" dirty="0" smtClean="0"/>
              <a:t>After login user </a:t>
            </a:r>
            <a:r>
              <a:rPr lang="en-US" sz="3200" dirty="0" smtClean="0"/>
              <a:t>can </a:t>
            </a:r>
            <a:r>
              <a:rPr lang="en-US" sz="3200" dirty="0" smtClean="0"/>
              <a:t>order </a:t>
            </a:r>
            <a:r>
              <a:rPr lang="en-US" sz="3200" dirty="0" smtClean="0"/>
              <a:t>food, view order history and check order status. </a:t>
            </a:r>
            <a:endParaRPr lang="en-US" sz="3200" dirty="0" smtClean="0"/>
          </a:p>
          <a:p>
            <a:r>
              <a:rPr lang="en-US" sz="3200" dirty="0" smtClean="0"/>
              <a:t>User can add one or more item to cart and pay by wallet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06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Staff can view list of order given by user and change the food status.</a:t>
            </a:r>
          </a:p>
          <a:p>
            <a:r>
              <a:rPr lang="en-US" sz="3200" dirty="0" smtClean="0"/>
              <a:t>Develop </a:t>
            </a:r>
            <a:r>
              <a:rPr lang="en-US" sz="3200" dirty="0" smtClean="0"/>
              <a:t>a web application , which can easily and effectively manage ordering and billing of food items.</a:t>
            </a:r>
          </a:p>
          <a:p>
            <a:r>
              <a:rPr lang="en-US" sz="3200" dirty="0" smtClean="0"/>
              <a:t>Reduce paperwork.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system is having three modules.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</a:t>
            </a:r>
          </a:p>
          <a:p>
            <a:r>
              <a:rPr lang="en-US" sz="2400" dirty="0" smtClean="0"/>
              <a:t>User(Student / Faculty)</a:t>
            </a:r>
          </a:p>
          <a:p>
            <a:r>
              <a:rPr lang="en-US" sz="2400" dirty="0" smtClean="0"/>
              <a:t>Staff (work at canteen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35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money is added to the user account and manage by login mail id.</a:t>
            </a:r>
          </a:p>
          <a:p>
            <a:r>
              <a:rPr lang="en-US" sz="2400" dirty="0" smtClean="0"/>
              <a:t>If the wallet is not having enough amount then the user can’t place order they need to go to admin and pay money for recharge wallet.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24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8290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Analysis</a:t>
            </a:r>
            <a:br>
              <a:rPr lang="en-US" dirty="0" smtClean="0"/>
            </a:br>
            <a:r>
              <a:rPr lang="en-US" dirty="0" smtClean="0"/>
              <a:t>Admin: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320539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dmin can add category of food</a:t>
            </a:r>
          </a:p>
          <a:p>
            <a:r>
              <a:rPr lang="en-US" sz="2400" dirty="0" smtClean="0"/>
              <a:t>Admin can add food menu</a:t>
            </a:r>
          </a:p>
          <a:p>
            <a:r>
              <a:rPr lang="en-US" sz="2400" dirty="0" smtClean="0"/>
              <a:t>Admin can view order history of each user with status.</a:t>
            </a:r>
          </a:p>
          <a:p>
            <a:r>
              <a:rPr lang="en-US" sz="2400" dirty="0" smtClean="0"/>
              <a:t>Admin can add money to wallet by Email id.</a:t>
            </a:r>
          </a:p>
          <a:p>
            <a:r>
              <a:rPr lang="en-US" sz="2400" dirty="0"/>
              <a:t>Admin view total amount of wallet by Email Id.</a:t>
            </a:r>
          </a:p>
          <a:p>
            <a:r>
              <a:rPr lang="en-US" sz="2400" dirty="0" smtClean="0"/>
              <a:t>Admin manage the staff.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0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User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view menu , order history, current amount of wallet.</a:t>
            </a:r>
          </a:p>
          <a:p>
            <a:r>
              <a:rPr lang="en-US" sz="2400" dirty="0" smtClean="0"/>
              <a:t>After placing order order is added to cart.</a:t>
            </a:r>
          </a:p>
          <a:p>
            <a:r>
              <a:rPr lang="en-US" sz="2400" dirty="0" smtClean="0"/>
              <a:t>Cart will show list of item and give option to pay money by wallet.</a:t>
            </a:r>
          </a:p>
          <a:p>
            <a:r>
              <a:rPr lang="en-US" sz="2400" dirty="0" smtClean="0"/>
              <a:t>If money is not enough in wallet then user can’t place order and also remove item from cart.</a:t>
            </a:r>
          </a:p>
          <a:p>
            <a:r>
              <a:rPr lang="en-US" sz="2400" dirty="0" smtClean="0"/>
              <a:t> Can view order history.</a:t>
            </a:r>
          </a:p>
          <a:p>
            <a:r>
              <a:rPr lang="en-US" sz="2400" dirty="0" smtClean="0"/>
              <a:t>Can view the status of order which manage by staff.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444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638</TotalTime>
  <Words>565</Words>
  <Application>Microsoft Macintosh PowerPoint</Application>
  <PresentationFormat>Widescreen</PresentationFormat>
  <Paragraphs>92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Century Gothic</vt:lpstr>
      <vt:lpstr>Garamond</vt:lpstr>
      <vt:lpstr>Savon</vt:lpstr>
      <vt:lpstr>Nirma Canteen</vt:lpstr>
      <vt:lpstr>CONTENT</vt:lpstr>
      <vt:lpstr>Introduction</vt:lpstr>
      <vt:lpstr>Introduction</vt:lpstr>
      <vt:lpstr>Introduction</vt:lpstr>
      <vt:lpstr>The system is having three modules.</vt:lpstr>
      <vt:lpstr>PowerPoint Presentation</vt:lpstr>
      <vt:lpstr>Requirement Analysis Admin:</vt:lpstr>
      <vt:lpstr>User:</vt:lpstr>
      <vt:lpstr>Staff:</vt:lpstr>
      <vt:lpstr>Features of Website</vt:lpstr>
      <vt:lpstr>Tools and Languages</vt:lpstr>
      <vt:lpstr>PowerPoint Presentation</vt:lpstr>
      <vt:lpstr>Usecase Diagram</vt:lpstr>
      <vt:lpstr>Screenshots of website</vt:lpstr>
      <vt:lpstr>User Home page</vt:lpstr>
      <vt:lpstr>User Login Page</vt:lpstr>
      <vt:lpstr>User login</vt:lpstr>
      <vt:lpstr>After Login</vt:lpstr>
      <vt:lpstr>PowerPoint Presentation</vt:lpstr>
      <vt:lpstr>PowerPoint Presentation</vt:lpstr>
      <vt:lpstr>PowerPoint Presentation</vt:lpstr>
      <vt:lpstr>Admin Login</vt:lpstr>
      <vt:lpstr>Admin Home page</vt:lpstr>
      <vt:lpstr>PowerPoint Presentation</vt:lpstr>
      <vt:lpstr>PowerPoint Presentation</vt:lpstr>
      <vt:lpstr>PowerPoint Presentation</vt:lpstr>
      <vt:lpstr>Staff(work at canteen) Login</vt:lpstr>
      <vt:lpstr>Staff Home Page</vt:lpstr>
      <vt:lpstr>User Database</vt:lpstr>
      <vt:lpstr>PowerPoint Presentation</vt:lpstr>
      <vt:lpstr>PowerPoint Presentation</vt:lpstr>
      <vt:lpstr>References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Nirma Canteen</dc:title>
  <dc:creator>Microsoft Office User</dc:creator>
  <cp:lastModifiedBy>Microsoft Office User</cp:lastModifiedBy>
  <cp:revision>70</cp:revision>
  <dcterms:created xsi:type="dcterms:W3CDTF">2016-10-12T09:06:19Z</dcterms:created>
  <dcterms:modified xsi:type="dcterms:W3CDTF">2016-11-24T23:43:55Z</dcterms:modified>
</cp:coreProperties>
</file>