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heWorldsLargestSolarPowerPlan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72EE73-A968-4F56-B97A-9F0EA5FEA1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The World's Largest Solar Power Plant - MakeoverMonday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D60CD5-5AEE-432B-B349-E5C3A3C5AB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10/3/2021 1:04:04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C5F4E72-1D1E-451A-B149-2CB2E1740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2021-10-03T01:04:04Z</dcterms:created>
  <dcterms:modified xsi:type="dcterms:W3CDTF">2021-10-03T01:04:04Z</dcterms:modified>
</cp:coreProperties>
</file>