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witterDashboard_163229010280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C08454-FE3B-424E-BA01-9958EBD29F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Twitter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140B75-AC46-454C-B07D-38E7549ACC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10/3/2021 1:04:53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1285C59-0237-498A-9A70-9F8DA0A20F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2021-10-03T01:04:54Z</dcterms:created>
  <dcterms:modified xsi:type="dcterms:W3CDTF">2021-10-03T01:04:54Z</dcterms:modified>
</cp:coreProperties>
</file>