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C723-7F67-4182-B9BB-6467A0FB47E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99C9D-F990-4F8D-8F23-242886236E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400800" y="-189131"/>
            <a:ext cx="251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                                                                                                                   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Cloud Managed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Services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" y="609600"/>
            <a:ext cx="1981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Organization Profile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" y="990600"/>
            <a:ext cx="8534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Forever 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is a fashion clothing and accessories brand founded in Melbourne, Australia. One of the fastest growing Australian brands, Forever New emerged in late 2006 as a start up retailer and now trades over 250 stores across seven countries.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" y="1749623"/>
            <a:ext cx="12860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Challenges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" y="2067580"/>
            <a:ext cx="86868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Forever New handle approx 250 stores across seven countries. Forever New wants to reduce cost of their current running Application. They also want to monitor and keep a track of their application. They were facing a high maintenance cost.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" y="2819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E3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Why PulseManager (Cloud Management Platform)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228600" y="3229213"/>
            <a:ext cx="4572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With Velocis offerings of PulseManager as a Cloud Management Platform, Forever New can easily do the maintenance and control their Infrastructure.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PulseManager helped them to reduce their operational overheads and drive business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To get control over extra cost Velocis Pulse Manager Cloud Visibility helped in cost monitoring to take deep actionable insights into cloud usage and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Utilization Tracker which is another feature of PulseManager helped Forever New to keep track of key logs and metrics like CPU utilization, memory,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For security and health check Pulse Manager helped to prevent, detect and respond to factors holding their business back, ensuring that the cloud remains stable, secure and compliant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1" y="304800"/>
            <a:ext cx="89154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Velocis AWS Cloud Managed services helped Forever New to  successfully craft roadmap and strategy to build value in PulseManager by: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Times New Roman" pitchFamily="18" charset="0"/>
              </a:rPr>
              <a:t>Managed services for a cloud environment.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Times New Roman" pitchFamily="18" charset="0"/>
              </a:rPr>
              <a:t>Monitoring, Alerting, Patching  &amp; Updating.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  <a:cs typeface="Times New Roman" pitchFamily="18" charset="0"/>
              </a:rPr>
              <a:t>Fix your Infrastructure, Schedule your Infrastructure, Automate Workflow Management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Ujjwal</dc:creator>
  <cp:lastModifiedBy>Windows User</cp:lastModifiedBy>
  <cp:revision>6</cp:revision>
  <dcterms:created xsi:type="dcterms:W3CDTF">2020-07-26T07:05:58Z</dcterms:created>
  <dcterms:modified xsi:type="dcterms:W3CDTF">2020-08-15T18:00:11Z</dcterms:modified>
</cp:coreProperties>
</file>