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94D3E-3788-42B7-BBE8-FC4D0545B96C}" v="19" dt="2025-04-05T12:35:1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51" autoAdjust="0"/>
  </p:normalViewPr>
  <p:slideViewPr>
    <p:cSldViewPr snapToGrid="0">
      <p:cViewPr varScale="1">
        <p:scale>
          <a:sx n="69" d="100"/>
          <a:sy n="69" d="100"/>
        </p:scale>
        <p:origin x="4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 Gupta" userId="a4b87f23221a4f2d" providerId="LiveId" clId="{07794D3E-3788-42B7-BBE8-FC4D0545B96C}"/>
    <pc:docChg chg="undo custSel addSld modSld">
      <pc:chgData name="Pragati Gupta" userId="a4b87f23221a4f2d" providerId="LiveId" clId="{07794D3E-3788-42B7-BBE8-FC4D0545B96C}" dt="2025-04-05T12:36:22.420" v="173" actId="14100"/>
      <pc:docMkLst>
        <pc:docMk/>
      </pc:docMkLst>
      <pc:sldChg chg="addSp modSp mod">
        <pc:chgData name="Pragati Gupta" userId="a4b87f23221a4f2d" providerId="LiveId" clId="{07794D3E-3788-42B7-BBE8-FC4D0545B96C}" dt="2025-04-05T12:36:22.420" v="173" actId="14100"/>
        <pc:sldMkLst>
          <pc:docMk/>
          <pc:sldMk cId="1942262852" sldId="256"/>
        </pc:sldMkLst>
        <pc:spChg chg="mod">
          <ac:chgData name="Pragati Gupta" userId="a4b87f23221a4f2d" providerId="LiveId" clId="{07794D3E-3788-42B7-BBE8-FC4D0545B96C}" dt="2025-04-05T12:35:52.621" v="170" actId="14100"/>
          <ac:spMkLst>
            <pc:docMk/>
            <pc:sldMk cId="1942262852" sldId="256"/>
            <ac:spMk id="2" creationId="{90FEAC5B-4019-E920-021B-1864E499011F}"/>
          </ac:spMkLst>
        </pc:spChg>
        <pc:spChg chg="add mod">
          <ac:chgData name="Pragati Gupta" userId="a4b87f23221a4f2d" providerId="LiveId" clId="{07794D3E-3788-42B7-BBE8-FC4D0545B96C}" dt="2025-04-05T12:35:15.238" v="161" actId="14100"/>
          <ac:spMkLst>
            <pc:docMk/>
            <pc:sldMk cId="1942262852" sldId="256"/>
            <ac:spMk id="7" creationId="{356CF0B6-C53E-4E09-5D05-0FD12EBAA16D}"/>
          </ac:spMkLst>
        </pc:spChg>
        <pc:spChg chg="mod">
          <ac:chgData name="Pragati Gupta" userId="a4b87f23221a4f2d" providerId="LiveId" clId="{07794D3E-3788-42B7-BBE8-FC4D0545B96C}" dt="2025-04-05T12:35:15.238" v="161" actId="14100"/>
          <ac:spMkLst>
            <pc:docMk/>
            <pc:sldMk cId="1942262852" sldId="256"/>
            <ac:spMk id="11" creationId="{CF19F0E0-F6D4-27B7-D66E-46A3D02DD88E}"/>
          </ac:spMkLst>
        </pc:spChg>
        <pc:spChg chg="mod">
          <ac:chgData name="Pragati Gupta" userId="a4b87f23221a4f2d" providerId="LiveId" clId="{07794D3E-3788-42B7-BBE8-FC4D0545B96C}" dt="2025-04-05T12:35:15.238" v="161" actId="14100"/>
          <ac:spMkLst>
            <pc:docMk/>
            <pc:sldMk cId="1942262852" sldId="256"/>
            <ac:spMk id="12" creationId="{1655321C-67C5-EE76-D4BC-06561D1AE962}"/>
          </ac:spMkLst>
        </pc:spChg>
        <pc:spChg chg="mod">
          <ac:chgData name="Pragati Gupta" userId="a4b87f23221a4f2d" providerId="LiveId" clId="{07794D3E-3788-42B7-BBE8-FC4D0545B96C}" dt="2025-04-05T12:35:15.238" v="161" actId="14100"/>
          <ac:spMkLst>
            <pc:docMk/>
            <pc:sldMk cId="1942262852" sldId="256"/>
            <ac:spMk id="13" creationId="{100BCAFF-F7F7-5556-3CAB-4ED73E427A9E}"/>
          </ac:spMkLst>
        </pc:spChg>
        <pc:grpChg chg="add mod">
          <ac:chgData name="Pragati Gupta" userId="a4b87f23221a4f2d" providerId="LiveId" clId="{07794D3E-3788-42B7-BBE8-FC4D0545B96C}" dt="2025-04-05T12:36:22.420" v="173" actId="14100"/>
          <ac:grpSpMkLst>
            <pc:docMk/>
            <pc:sldMk cId="1942262852" sldId="256"/>
            <ac:grpSpMk id="8" creationId="{ED27F341-8BA0-5421-622C-D1D8327C6A6D}"/>
          </ac:grpSpMkLst>
        </pc:grpChg>
        <pc:picChg chg="mod">
          <ac:chgData name="Pragati Gupta" userId="a4b87f23221a4f2d" providerId="LiveId" clId="{07794D3E-3788-42B7-BBE8-FC4D0545B96C}" dt="2025-04-05T12:35:15.238" v="161" actId="14100"/>
          <ac:picMkLst>
            <pc:docMk/>
            <pc:sldMk cId="1942262852" sldId="256"/>
            <ac:picMk id="9" creationId="{B5A27A1A-29CB-4A08-1C79-2577A0A538BD}"/>
          </ac:picMkLst>
        </pc:picChg>
        <pc:picChg chg="mod">
          <ac:chgData name="Pragati Gupta" userId="a4b87f23221a4f2d" providerId="LiveId" clId="{07794D3E-3788-42B7-BBE8-FC4D0545B96C}" dt="2025-04-05T12:35:15.238" v="161" actId="14100"/>
          <ac:picMkLst>
            <pc:docMk/>
            <pc:sldMk cId="1942262852" sldId="256"/>
            <ac:picMk id="10" creationId="{14A89A97-4CC1-9F4B-6FB6-D4397A16D6F4}"/>
          </ac:picMkLst>
        </pc:picChg>
      </pc:sldChg>
      <pc:sldChg chg="modSp">
        <pc:chgData name="Pragati Gupta" userId="a4b87f23221a4f2d" providerId="LiveId" clId="{07794D3E-3788-42B7-BBE8-FC4D0545B96C}" dt="2025-04-05T12:31:04.832" v="152" actId="1076"/>
        <pc:sldMkLst>
          <pc:docMk/>
          <pc:sldMk cId="2836864096" sldId="257"/>
        </pc:sldMkLst>
        <pc:spChg chg="mod">
          <ac:chgData name="Pragati Gupta" userId="a4b87f23221a4f2d" providerId="LiveId" clId="{07794D3E-3788-42B7-BBE8-FC4D0545B96C}" dt="2025-04-05T12:31:04.832" v="152" actId="1076"/>
          <ac:spMkLst>
            <pc:docMk/>
            <pc:sldMk cId="2836864096" sldId="257"/>
            <ac:spMk id="4" creationId="{6DED5EAC-CDF2-08DA-15E5-E8152B222208}"/>
          </ac:spMkLst>
        </pc:spChg>
      </pc:sldChg>
      <pc:sldChg chg="modSp">
        <pc:chgData name="Pragati Gupta" userId="a4b87f23221a4f2d" providerId="LiveId" clId="{07794D3E-3788-42B7-BBE8-FC4D0545B96C}" dt="2025-04-05T12:30:50.638" v="150" actId="1076"/>
        <pc:sldMkLst>
          <pc:docMk/>
          <pc:sldMk cId="1900510278" sldId="258"/>
        </pc:sldMkLst>
        <pc:spChg chg="mod">
          <ac:chgData name="Pragati Gupta" userId="a4b87f23221a4f2d" providerId="LiveId" clId="{07794D3E-3788-42B7-BBE8-FC4D0545B96C}" dt="2025-04-05T12:30:50.638" v="150" actId="1076"/>
          <ac:spMkLst>
            <pc:docMk/>
            <pc:sldMk cId="1900510278" sldId="258"/>
            <ac:spMk id="4" creationId="{1D0398A2-1C17-6A7B-4197-BC633FEEC8C3}"/>
          </ac:spMkLst>
        </pc:spChg>
      </pc:sldChg>
      <pc:sldChg chg="modSp mod">
        <pc:chgData name="Pragati Gupta" userId="a4b87f23221a4f2d" providerId="LiveId" clId="{07794D3E-3788-42B7-BBE8-FC4D0545B96C}" dt="2025-04-05T12:01:04.950" v="3" actId="1076"/>
        <pc:sldMkLst>
          <pc:docMk/>
          <pc:sldMk cId="3122743334" sldId="259"/>
        </pc:sldMkLst>
        <pc:picChg chg="mod">
          <ac:chgData name="Pragati Gupta" userId="a4b87f23221a4f2d" providerId="LiveId" clId="{07794D3E-3788-42B7-BBE8-FC4D0545B96C}" dt="2025-04-05T12:01:04.950" v="3" actId="1076"/>
          <ac:picMkLst>
            <pc:docMk/>
            <pc:sldMk cId="3122743334" sldId="259"/>
            <ac:picMk id="6" creationId="{94D37324-D22D-D093-FF7F-350F05AD8EFA}"/>
          </ac:picMkLst>
        </pc:picChg>
      </pc:sldChg>
      <pc:sldChg chg="modSp">
        <pc:chgData name="Pragati Gupta" userId="a4b87f23221a4f2d" providerId="LiveId" clId="{07794D3E-3788-42B7-BBE8-FC4D0545B96C}" dt="2025-04-05T12:30:13.011" v="146" actId="1076"/>
        <pc:sldMkLst>
          <pc:docMk/>
          <pc:sldMk cId="3889639041" sldId="261"/>
        </pc:sldMkLst>
        <pc:spChg chg="mod">
          <ac:chgData name="Pragati Gupta" userId="a4b87f23221a4f2d" providerId="LiveId" clId="{07794D3E-3788-42B7-BBE8-FC4D0545B96C}" dt="2025-04-05T12:30:13.011" v="146" actId="1076"/>
          <ac:spMkLst>
            <pc:docMk/>
            <pc:sldMk cId="3889639041" sldId="261"/>
            <ac:spMk id="4" creationId="{6808591F-7817-7185-98A8-48DB61AAE4AB}"/>
          </ac:spMkLst>
        </pc:spChg>
      </pc:sldChg>
      <pc:sldChg chg="modSp">
        <pc:chgData name="Pragati Gupta" userId="a4b87f23221a4f2d" providerId="LiveId" clId="{07794D3E-3788-42B7-BBE8-FC4D0545B96C}" dt="2025-04-05T12:30:20.028" v="147" actId="1076"/>
        <pc:sldMkLst>
          <pc:docMk/>
          <pc:sldMk cId="1484568789" sldId="262"/>
        </pc:sldMkLst>
        <pc:spChg chg="mod">
          <ac:chgData name="Pragati Gupta" userId="a4b87f23221a4f2d" providerId="LiveId" clId="{07794D3E-3788-42B7-BBE8-FC4D0545B96C}" dt="2025-04-05T12:30:20.028" v="147" actId="1076"/>
          <ac:spMkLst>
            <pc:docMk/>
            <pc:sldMk cId="1484568789" sldId="262"/>
            <ac:spMk id="4" creationId="{E453FBB0-2E94-207F-C264-7AE1F8C7BA7F}"/>
          </ac:spMkLst>
        </pc:spChg>
      </pc:sldChg>
      <pc:sldChg chg="modSp">
        <pc:chgData name="Pragati Gupta" userId="a4b87f23221a4f2d" providerId="LiveId" clId="{07794D3E-3788-42B7-BBE8-FC4D0545B96C}" dt="2025-04-05T12:30:26.541" v="148" actId="1076"/>
        <pc:sldMkLst>
          <pc:docMk/>
          <pc:sldMk cId="3362106388" sldId="263"/>
        </pc:sldMkLst>
        <pc:spChg chg="mod">
          <ac:chgData name="Pragati Gupta" userId="a4b87f23221a4f2d" providerId="LiveId" clId="{07794D3E-3788-42B7-BBE8-FC4D0545B96C}" dt="2025-04-05T12:30:26.541" v="148" actId="1076"/>
          <ac:spMkLst>
            <pc:docMk/>
            <pc:sldMk cId="3362106388" sldId="263"/>
            <ac:spMk id="4" creationId="{F6A97D56-DFF3-4BE5-76BA-573DB65D432F}"/>
          </ac:spMkLst>
        </pc:spChg>
      </pc:sldChg>
      <pc:sldChg chg="modSp">
        <pc:chgData name="Pragati Gupta" userId="a4b87f23221a4f2d" providerId="LiveId" clId="{07794D3E-3788-42B7-BBE8-FC4D0545B96C}" dt="2025-04-05T12:30:32.533" v="149" actId="1076"/>
        <pc:sldMkLst>
          <pc:docMk/>
          <pc:sldMk cId="2380118245" sldId="264"/>
        </pc:sldMkLst>
        <pc:spChg chg="mod">
          <ac:chgData name="Pragati Gupta" userId="a4b87f23221a4f2d" providerId="LiveId" clId="{07794D3E-3788-42B7-BBE8-FC4D0545B96C}" dt="2025-04-05T12:30:32.533" v="149" actId="1076"/>
          <ac:spMkLst>
            <pc:docMk/>
            <pc:sldMk cId="2380118245" sldId="264"/>
            <ac:spMk id="4" creationId="{4B0071E9-0687-FC57-E96D-ED5ED7779DE3}"/>
          </ac:spMkLst>
        </pc:spChg>
      </pc:sldChg>
      <pc:sldChg chg="addSp delSp modSp new mod modClrScheme chgLayout">
        <pc:chgData name="Pragati Gupta" userId="a4b87f23221a4f2d" providerId="LiveId" clId="{07794D3E-3788-42B7-BBE8-FC4D0545B96C}" dt="2025-04-05T12:19:08.195" v="126" actId="14861"/>
        <pc:sldMkLst>
          <pc:docMk/>
          <pc:sldMk cId="894390886" sldId="266"/>
        </pc:sldMkLst>
        <pc:spChg chg="del">
          <ac:chgData name="Pragati Gupta" userId="a4b87f23221a4f2d" providerId="LiveId" clId="{07794D3E-3788-42B7-BBE8-FC4D0545B96C}" dt="2025-04-05T12:01:42.912" v="6" actId="700"/>
          <ac:spMkLst>
            <pc:docMk/>
            <pc:sldMk cId="894390886" sldId="266"/>
            <ac:spMk id="2" creationId="{DF8E5786-E21B-7EAA-1DCF-B50777F84FFF}"/>
          </ac:spMkLst>
        </pc:spChg>
        <pc:spChg chg="del">
          <ac:chgData name="Pragati Gupta" userId="a4b87f23221a4f2d" providerId="LiveId" clId="{07794D3E-3788-42B7-BBE8-FC4D0545B96C}" dt="2025-04-05T12:01:42.912" v="6" actId="700"/>
          <ac:spMkLst>
            <pc:docMk/>
            <pc:sldMk cId="894390886" sldId="266"/>
            <ac:spMk id="3" creationId="{A7A6BC14-2C41-F3CE-E8EE-4BCCC61EC183}"/>
          </ac:spMkLst>
        </pc:spChg>
        <pc:spChg chg="add mod">
          <ac:chgData name="Pragati Gupta" userId="a4b87f23221a4f2d" providerId="LiveId" clId="{07794D3E-3788-42B7-BBE8-FC4D0545B96C}" dt="2025-04-05T12:10:05.381" v="29" actId="14100"/>
          <ac:spMkLst>
            <pc:docMk/>
            <pc:sldMk cId="894390886" sldId="266"/>
            <ac:spMk id="4" creationId="{6A8C4951-973E-1387-5D9E-E942382074D6}"/>
          </ac:spMkLst>
        </pc:spChg>
        <pc:spChg chg="add del mod">
          <ac:chgData name="Pragati Gupta" userId="a4b87f23221a4f2d" providerId="LiveId" clId="{07794D3E-3788-42B7-BBE8-FC4D0545B96C}" dt="2025-04-05T12:07:58.442" v="15" actId="931"/>
          <ac:spMkLst>
            <pc:docMk/>
            <pc:sldMk cId="894390886" sldId="266"/>
            <ac:spMk id="5" creationId="{40690443-A6D6-EE7F-7123-824FEDCBC7C0}"/>
          </ac:spMkLst>
        </pc:spChg>
        <pc:picChg chg="add mod">
          <ac:chgData name="Pragati Gupta" userId="a4b87f23221a4f2d" providerId="LiveId" clId="{07794D3E-3788-42B7-BBE8-FC4D0545B96C}" dt="2025-04-05T12:18:56.804" v="123" actId="14861"/>
          <ac:picMkLst>
            <pc:docMk/>
            <pc:sldMk cId="894390886" sldId="266"/>
            <ac:picMk id="7" creationId="{37E086E7-178C-6489-9E79-4CCAB02B9D73}"/>
          </ac:picMkLst>
        </pc:picChg>
        <pc:picChg chg="add del mod">
          <ac:chgData name="Pragati Gupta" userId="a4b87f23221a4f2d" providerId="LiveId" clId="{07794D3E-3788-42B7-BBE8-FC4D0545B96C}" dt="2025-04-05T12:08:37.204" v="22" actId="21"/>
          <ac:picMkLst>
            <pc:docMk/>
            <pc:sldMk cId="894390886" sldId="266"/>
            <ac:picMk id="9" creationId="{7B5993C8-1CD0-D91A-1CEF-54879424EEA3}"/>
          </ac:picMkLst>
        </pc:picChg>
        <pc:picChg chg="add mod">
          <ac:chgData name="Pragati Gupta" userId="a4b87f23221a4f2d" providerId="LiveId" clId="{07794D3E-3788-42B7-BBE8-FC4D0545B96C}" dt="2025-04-05T12:19:08.195" v="126" actId="14861"/>
          <ac:picMkLst>
            <pc:docMk/>
            <pc:sldMk cId="894390886" sldId="266"/>
            <ac:picMk id="11" creationId="{3864F989-DF9A-BEDE-3226-84D9CBC3114D}"/>
          </ac:picMkLst>
        </pc:picChg>
      </pc:sldChg>
      <pc:sldChg chg="addSp delSp modSp new mod modClrScheme chgLayout">
        <pc:chgData name="Pragati Gupta" userId="a4b87f23221a4f2d" providerId="LiveId" clId="{07794D3E-3788-42B7-BBE8-FC4D0545B96C}" dt="2025-04-05T12:19:45.664" v="128" actId="14861"/>
        <pc:sldMkLst>
          <pc:docMk/>
          <pc:sldMk cId="3962719804" sldId="267"/>
        </pc:sldMkLst>
        <pc:spChg chg="del">
          <ac:chgData name="Pragati Gupta" userId="a4b87f23221a4f2d" providerId="LiveId" clId="{07794D3E-3788-42B7-BBE8-FC4D0545B96C}" dt="2025-04-05T12:12:55.035" v="101" actId="700"/>
          <ac:spMkLst>
            <pc:docMk/>
            <pc:sldMk cId="3962719804" sldId="267"/>
            <ac:spMk id="2" creationId="{3F3AC881-9472-0E57-06A0-EBDFF19D9916}"/>
          </ac:spMkLst>
        </pc:spChg>
        <pc:spChg chg="del">
          <ac:chgData name="Pragati Gupta" userId="a4b87f23221a4f2d" providerId="LiveId" clId="{07794D3E-3788-42B7-BBE8-FC4D0545B96C}" dt="2025-04-05T12:12:55.035" v="101" actId="700"/>
          <ac:spMkLst>
            <pc:docMk/>
            <pc:sldMk cId="3962719804" sldId="267"/>
            <ac:spMk id="3" creationId="{4C7EEB37-44CE-CF5A-0D59-73688DEF7974}"/>
          </ac:spMkLst>
        </pc:spChg>
        <pc:spChg chg="add mod">
          <ac:chgData name="Pragati Gupta" userId="a4b87f23221a4f2d" providerId="LiveId" clId="{07794D3E-3788-42B7-BBE8-FC4D0545B96C}" dt="2025-04-05T12:13:21.946" v="117" actId="20577"/>
          <ac:spMkLst>
            <pc:docMk/>
            <pc:sldMk cId="3962719804" sldId="267"/>
            <ac:spMk id="4" creationId="{E12B0D04-AC35-BF93-098B-97CFDB1E4244}"/>
          </ac:spMkLst>
        </pc:spChg>
        <pc:spChg chg="add del mod">
          <ac:chgData name="Pragati Gupta" userId="a4b87f23221a4f2d" providerId="LiveId" clId="{07794D3E-3788-42B7-BBE8-FC4D0545B96C}" dt="2025-04-05T12:17:39.409" v="118" actId="931"/>
          <ac:spMkLst>
            <pc:docMk/>
            <pc:sldMk cId="3962719804" sldId="267"/>
            <ac:spMk id="5" creationId="{6BE151FF-3B57-ED2A-C39C-420837A579AA}"/>
          </ac:spMkLst>
        </pc:spChg>
        <pc:picChg chg="add mod">
          <ac:chgData name="Pragati Gupta" userId="a4b87f23221a4f2d" providerId="LiveId" clId="{07794D3E-3788-42B7-BBE8-FC4D0545B96C}" dt="2025-04-05T12:19:45.664" v="128" actId="14861"/>
          <ac:picMkLst>
            <pc:docMk/>
            <pc:sldMk cId="3962719804" sldId="267"/>
            <ac:picMk id="7" creationId="{BE0C46A6-99D2-0186-58C8-8E918E119C01}"/>
          </ac:picMkLst>
        </pc:picChg>
      </pc:sldChg>
      <pc:sldChg chg="addSp modSp new mod">
        <pc:chgData name="Pragati Gupta" userId="a4b87f23221a4f2d" providerId="LiveId" clId="{07794D3E-3788-42B7-BBE8-FC4D0545B96C}" dt="2025-04-05T12:20:42.567" v="133" actId="14861"/>
        <pc:sldMkLst>
          <pc:docMk/>
          <pc:sldMk cId="878493202" sldId="268"/>
        </pc:sldMkLst>
        <pc:picChg chg="add mod">
          <ac:chgData name="Pragati Gupta" userId="a4b87f23221a4f2d" providerId="LiveId" clId="{07794D3E-3788-42B7-BBE8-FC4D0545B96C}" dt="2025-04-05T12:20:42.567" v="133" actId="14861"/>
          <ac:picMkLst>
            <pc:docMk/>
            <pc:sldMk cId="878493202" sldId="268"/>
            <ac:picMk id="3" creationId="{2AAE82D2-1F5A-F2CC-125E-EB13D01F453E}"/>
          </ac:picMkLst>
        </pc:picChg>
      </pc:sldChg>
      <pc:sldChg chg="addSp modSp new mod">
        <pc:chgData name="Pragati Gupta" userId="a4b87f23221a4f2d" providerId="LiveId" clId="{07794D3E-3788-42B7-BBE8-FC4D0545B96C}" dt="2025-04-05T12:29:43.656" v="145" actId="14861"/>
        <pc:sldMkLst>
          <pc:docMk/>
          <pc:sldMk cId="3130943511" sldId="269"/>
        </pc:sldMkLst>
        <pc:picChg chg="add mod">
          <ac:chgData name="Pragati Gupta" userId="a4b87f23221a4f2d" providerId="LiveId" clId="{07794D3E-3788-42B7-BBE8-FC4D0545B96C}" dt="2025-04-05T12:29:43.656" v="145" actId="14861"/>
          <ac:picMkLst>
            <pc:docMk/>
            <pc:sldMk cId="3130943511" sldId="269"/>
            <ac:picMk id="3" creationId="{B0E790B9-39AC-A609-6000-55353A4C55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3FB00-06CE-4E18-91ED-038EF4098E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43CF-206D-4782-A338-30FEB7C1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1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43CF-206D-4782-A338-30FEB7C1A6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14-39F4-0843-8E69-39A6089E8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072BA-D330-83B9-E53E-93992D15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B810-E104-DC12-194B-7BB78B7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3E84-2850-477C-8D6F-2395DFB9810B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D99E-4117-037D-0A7C-4FA92A4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04EA-DB01-968A-E78D-EE79421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AFCE-D884-AAB9-7A97-103A7CFC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DD50C-18D7-1E70-FFCA-22CA2C0D7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7DF2-E876-3DDF-A445-EEA087C9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FE24-8295-4BDE-B40B-79DFFC41B086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6700-9BF5-6661-7CDC-C21D8C2F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731B-07A8-A799-2AAC-8F8DF763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B640E-D79E-EF0C-3625-C5C643CB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FB80-F842-CBB0-B842-4779F517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6655-DA64-C7FB-EED6-5293E763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66A5-1BE4-400C-B11C-AC7D44CA407A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7A23-0C3E-F6C6-2848-29D269EE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0D4E-A9C9-FE11-C92E-BE87DCA0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52AD-B903-73F4-AF54-663BBE5A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533C-4803-5A7E-C6A8-DEED31B4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4A3E-506B-32FB-75E4-9A4DE322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0417-2A93-4489-A990-4709A4784EB9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130E-3C3C-3E05-304E-74561491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6AB78-9B55-506C-33FA-573A18E8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A709-A891-01FE-6BD4-913429EE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A3D4-E3E7-69A3-C1DE-843089773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B539-5CC4-EE89-B76D-282C25DA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F109-6ACF-4A0C-ACBC-51CC51BE6A32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70B6-6955-E42F-BC09-11B78C2A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0D4D-37C4-EE6B-987D-1FD0591E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0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716F-1E94-28B8-F94F-BAEA0664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BCD5-2004-EC3B-5372-739806429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8A88-071E-73D6-BCCC-B583A636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AD14F-B829-B136-4567-07C34973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0DEB-DDC5-48CC-92CE-4ADC67C6DE1F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12C00-03D3-1183-7976-65978BC3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4DF8-7BD2-3D1D-B351-1BC435ED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DDDE-10B0-EBDC-3B50-1AF7E5DF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82F4-5773-B63B-4604-703BC8AD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C2402-EA37-AE00-526D-51FA53ED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CA0B8-8131-378A-A81F-1BC32B2C9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0C4DC-E07C-2C8E-F5A9-2BF46ECE2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76551-6148-89A9-6148-9E770C99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1ED9-CD8C-40D9-80E3-7C3B14737CAA}" type="datetime1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53E19-8CDB-1FD0-8A1A-F771CA13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1AA27-3E11-B745-1903-DBB7A7BD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8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4C7D-07E2-6BF6-FDA7-5B22B7DA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2D465-9BF5-BFDE-8B3C-1AB9ED84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AEF4-7DE3-42BF-BA47-9EBAC065B0C9}" type="datetime1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DDF55-CDE9-0291-AA24-F4998B8B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440D5-279F-9E45-93AC-6839BE50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B21BA-C20B-162C-642E-17C8C113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1C46-7B38-4EFF-80EC-BC3D8249CBAF}" type="datetime1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BDD50-FEF8-B2F3-2610-084240CA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8EB57-CC7C-4BE5-2F62-B5F9FB3F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6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3E34-A0C9-7413-2F79-DFEF5ED8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D6B3-C119-8B7D-F84D-EF10137E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E146C-BF6C-FADA-9FBB-49C7816A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2E30B-40FD-13E2-8BD1-6DC4C57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957-7B36-4B45-8C47-CF577908237C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F47A-792E-10F0-D523-594F4B36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C4082-E2C1-60B7-320B-4677B5C4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0AD-3AF7-80A7-2271-E2D5DDFF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E5B9B-C789-9A95-87D5-CFCD9A737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BD15-AA7A-054E-261E-266FA30F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81FE-DF44-0697-CB27-57101B60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4C78-C1B0-4A42-A8ED-2DEEA2E2D23A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C711-4BDB-689E-4DBC-A0618C2A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A2B95-C8A1-7101-4432-ADCCF9B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1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DCE41-B342-C092-3403-A3BF1800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0258-D2F2-69BD-14E7-84ACAD1F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A5CE-9665-AC10-724D-F93118FB4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F29A-EF5B-4E78-BE22-2B21CF21BE95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4493-F379-F823-29CD-979EAF01D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DF59-B005-A981-3C3B-B1D38E2D2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A2C2-1A18-435F-A615-3088FE949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0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AC5B-4019-E920-021B-1864E499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048" y="1806499"/>
            <a:ext cx="6980663" cy="1622502"/>
          </a:xfrm>
        </p:spPr>
        <p:txBody>
          <a:bodyPr>
            <a:normAutofit fontScale="90000"/>
          </a:bodyPr>
          <a:lstStyle/>
          <a:p>
            <a:r>
              <a:rPr lang="en-IN" dirty="0"/>
              <a:t>Task Manager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021B6-58D8-D9BE-88DB-DCDFA36C9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u="sng" dirty="0"/>
              <a:t>A Responsive Full Stack Application</a:t>
            </a:r>
          </a:p>
          <a:p>
            <a:r>
              <a:rPr lang="en-IN" b="1" dirty="0"/>
              <a:t>Presented by:</a:t>
            </a:r>
            <a:r>
              <a:rPr lang="en-IN" dirty="0"/>
              <a:t> Pragati Gupta</a:t>
            </a:r>
          </a:p>
          <a:p>
            <a:r>
              <a:rPr lang="en-IN" dirty="0"/>
              <a:t>UID:24MCI10255</a:t>
            </a:r>
          </a:p>
          <a:p>
            <a:r>
              <a:rPr lang="en-US" b="1" dirty="0"/>
              <a:t>Subject:</a:t>
            </a:r>
            <a:r>
              <a:rPr lang="en-US" dirty="0"/>
              <a:t> Advanced Internet Programming (AIP)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6CF0B6-C53E-4E09-5D05-0FD12EBAA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9684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7F341-8BA0-5421-622C-D1D8327C6A6D}"/>
              </a:ext>
            </a:extLst>
          </p:cNvPr>
          <p:cNvGrpSpPr/>
          <p:nvPr/>
        </p:nvGrpSpPr>
        <p:grpSpPr>
          <a:xfrm>
            <a:off x="1" y="0"/>
            <a:ext cx="12273234" cy="1806499"/>
            <a:chOff x="0" y="0"/>
            <a:chExt cx="7164324" cy="7448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A27A1A-29CB-4A08-1C79-2577A0A538B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4300" y="98375"/>
              <a:ext cx="1979295" cy="6012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A89A97-4CC1-9F4B-6FB6-D4397A16D6F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257800" y="97790"/>
              <a:ext cx="1822577" cy="647065"/>
            </a:xfrm>
            <a:prstGeom prst="rect">
              <a:avLst/>
            </a:prstGeom>
          </p:spPr>
        </p:pic>
        <p:sp>
          <p:nvSpPr>
            <p:cNvPr id="11" name="Shape 2142">
              <a:extLst>
                <a:ext uri="{FF2B5EF4-FFF2-40B4-BE49-F238E27FC236}">
                  <a16:creationId xmlns:a16="http://schemas.microsoft.com/office/drawing/2014/main" id="{CF19F0E0-F6D4-27B7-D66E-46A3D02DD88E}"/>
                </a:ext>
              </a:extLst>
            </p:cNvPr>
            <p:cNvSpPr/>
            <p:nvPr/>
          </p:nvSpPr>
          <p:spPr>
            <a:xfrm>
              <a:off x="0" y="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2143">
              <a:extLst>
                <a:ext uri="{FF2B5EF4-FFF2-40B4-BE49-F238E27FC236}">
                  <a16:creationId xmlns:a16="http://schemas.microsoft.com/office/drawing/2014/main" id="{1655321C-67C5-EE76-D4BC-06561D1AE962}"/>
                </a:ext>
              </a:extLst>
            </p:cNvPr>
            <p:cNvSpPr/>
            <p:nvPr/>
          </p:nvSpPr>
          <p:spPr>
            <a:xfrm>
              <a:off x="6096" y="0"/>
              <a:ext cx="7152132" cy="9144"/>
            </a:xfrm>
            <a:custGeom>
              <a:avLst/>
              <a:gdLst/>
              <a:ahLst/>
              <a:cxnLst/>
              <a:rect l="0" t="0" r="0" b="0"/>
              <a:pathLst>
                <a:path w="7152132" h="9144">
                  <a:moveTo>
                    <a:pt x="0" y="0"/>
                  </a:moveTo>
                  <a:lnTo>
                    <a:pt x="7152132" y="0"/>
                  </a:lnTo>
                  <a:lnTo>
                    <a:pt x="715213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144">
              <a:extLst>
                <a:ext uri="{FF2B5EF4-FFF2-40B4-BE49-F238E27FC236}">
                  <a16:creationId xmlns:a16="http://schemas.microsoft.com/office/drawing/2014/main" id="{100BCAFF-F7F7-5556-3CAB-4ED73E427A9E}"/>
                </a:ext>
              </a:extLst>
            </p:cNvPr>
            <p:cNvSpPr/>
            <p:nvPr/>
          </p:nvSpPr>
          <p:spPr>
            <a:xfrm>
              <a:off x="7158228" y="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4226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54B-D01E-9C94-DD3F-EAF8C6D9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8795"/>
          </a:xfrm>
        </p:spPr>
        <p:txBody>
          <a:bodyPr/>
          <a:lstStyle/>
          <a:p>
            <a:r>
              <a:rPr lang="en-IN" dirty="0"/>
              <a:t>Use of AIP Topics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8591F-7817-7185-98A8-48DB61AAE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521"/>
            <a:ext cx="7428765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Servlet Alternative: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Express.js for backend logic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JDBC Equivalent: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in Node.js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 Architecture: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 and backend separation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Connectivity: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CRUD operations with MySQL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Handling: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Forms for task input</a:t>
            </a:r>
          </a:p>
        </p:txBody>
      </p:sp>
    </p:spTree>
    <p:extLst>
      <p:ext uri="{BB962C8B-B14F-4D97-AF65-F5344CB8AC3E}">
        <p14:creationId xmlns:p14="http://schemas.microsoft.com/office/powerpoint/2010/main" val="388963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DB00-D4D0-D76D-5DDA-F793ACEF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3FBB0-2E94-207F-C264-7AE1F8C7B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8637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login and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Reminder notifications via email/SMS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Drag-and-drop task ordering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 integration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PWA (Progressive Web App) version</a:t>
            </a:r>
          </a:p>
        </p:txBody>
      </p:sp>
    </p:spTree>
    <p:extLst>
      <p:ext uri="{BB962C8B-B14F-4D97-AF65-F5344CB8AC3E}">
        <p14:creationId xmlns:p14="http://schemas.microsoft.com/office/powerpoint/2010/main" val="148456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365D-EB05-A41B-5C03-FE1EB58D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2795"/>
          </a:xfrm>
        </p:spPr>
        <p:txBody>
          <a:bodyPr/>
          <a:lstStyle/>
          <a:p>
            <a:r>
              <a:rPr lang="en-IN" dirty="0"/>
              <a:t>Learning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97D56-DFF3-4BE5-76BA-573DB65D4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1688"/>
            <a:ext cx="5617243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frontend-backend integration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Understood RESTful APIs and JSON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hands-on experience with MySQL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UI/UX design using Bootstrap &amp; CSS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Practiced debugging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36210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427E-24A9-9E13-0A9F-BB7E9C7D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06633"/>
          </a:xfrm>
        </p:spPr>
        <p:txBody>
          <a:bodyPr/>
          <a:lstStyle/>
          <a:p>
            <a:r>
              <a:rPr lang="en-IN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0071E9-0687-FC57-E96D-ED5ED7779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688" y="1756997"/>
            <a:ext cx="5230021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Manager is a robust AIP-based project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full stack technologies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real-world enhancement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strong addition to portfolio or resume</a:t>
            </a:r>
          </a:p>
        </p:txBody>
      </p:sp>
    </p:spTree>
    <p:extLst>
      <p:ext uri="{BB962C8B-B14F-4D97-AF65-F5344CB8AC3E}">
        <p14:creationId xmlns:p14="http://schemas.microsoft.com/office/powerpoint/2010/main" val="238011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39CA3-267A-D1FA-8AAC-BC155B5E0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73C2-61E3-EEF2-2A6E-2B007BA3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0759"/>
          </a:xfrm>
        </p:spPr>
        <p:txBody>
          <a:bodyPr/>
          <a:lstStyle/>
          <a:p>
            <a:r>
              <a:rPr lang="en-IN" dirty="0"/>
              <a:t>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ED5EAC-CDF2-08DA-15E5-E8152B222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1114"/>
            <a:ext cx="66384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user-friendly task management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add, update, filter, complete, and delete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users stay organized and productive.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E645F-3CFC-3287-AAAE-010FC304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660399"/>
            <a:ext cx="4582161" cy="5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ABA1-F1C0-B836-2F94-591AA001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7115"/>
          </a:xfrm>
        </p:spPr>
        <p:txBody>
          <a:bodyPr/>
          <a:lstStyle/>
          <a:p>
            <a:r>
              <a:rPr lang="en-IN" dirty="0"/>
              <a:t>Importance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398A2-1C17-6A7B-4197-BC633FEEC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4324"/>
            <a:ext cx="49584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time management &amp;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utility for students &amp;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Introduces full-stack development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industry tools like Trello,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5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5556-1445-A4B3-8AF0-DEF33081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7515"/>
          </a:xfrm>
        </p:spPr>
        <p:txBody>
          <a:bodyPr/>
          <a:lstStyle/>
          <a:p>
            <a:r>
              <a:rPr lang="en-IN" dirty="0"/>
              <a:t>Functionalities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37324-D22D-D093-FF7F-350F05AD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125"/>
            <a:ext cx="6649720" cy="63303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10901-3BEB-3F95-E504-E49DA0DD2326}"/>
              </a:ext>
            </a:extLst>
          </p:cNvPr>
          <p:cNvSpPr txBox="1"/>
          <p:nvPr/>
        </p:nvSpPr>
        <p:spPr>
          <a:xfrm>
            <a:off x="670560" y="2967335"/>
            <a:ext cx="41148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tasks with priority and due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Edit and delete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 as completed (toggle)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 by All, Completed, or Incomplete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Dark mode toggle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Animated and responsive 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74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C4951-973E-1387-5D9E-E9423820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973"/>
          </a:xfrm>
        </p:spPr>
        <p:txBody>
          <a:bodyPr/>
          <a:lstStyle/>
          <a:p>
            <a:r>
              <a:rPr lang="en-US" dirty="0"/>
              <a:t>UI view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E086E7-178C-6489-9E79-4CCAB02B9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8" y="741672"/>
            <a:ext cx="4884166" cy="5461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4F989-DF9A-BEDE-3226-84D9CBC3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03" y="660399"/>
            <a:ext cx="5089346" cy="54627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439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2B0D04-AC35-BF93-098B-97CFDB1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</a:t>
            </a: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0C46A6-99D2-0186-58C8-8E918E119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27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E82D2-1F5A-F2CC-125E-EB13D01F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49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790B9-39AC-A609-6000-55353A4C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151"/>
            <a:ext cx="12192000" cy="68580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094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EEBC-1195-539B-C73F-9CC1B141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ED85-3AA1-8F3E-8A0A-2C969FD8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Frontend: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ReactJS (Components, State, Hooks)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HTML, CSS, Bootstrap (UI)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Axios (API integration)</a:t>
            </a:r>
          </a:p>
          <a:p>
            <a:pPr>
              <a:buNone/>
            </a:pPr>
            <a:r>
              <a:rPr lang="en-IN" sz="2000" b="1" dirty="0"/>
              <a:t>Backend: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Node.js with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MySQL database</a:t>
            </a:r>
          </a:p>
          <a:p>
            <a:pPr>
              <a:buNone/>
            </a:pPr>
            <a:r>
              <a:rPr lang="en-IN" sz="2000" b="1" dirty="0"/>
              <a:t>Tools: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VS Code, Postman, MySQL Workbench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17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294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Task Manager Web Application</vt:lpstr>
      <vt:lpstr>Purpose of the Project</vt:lpstr>
      <vt:lpstr>Importance of the Project</vt:lpstr>
      <vt:lpstr>Functionalities</vt:lpstr>
      <vt:lpstr>UI view</vt:lpstr>
      <vt:lpstr>Backend Work </vt:lpstr>
      <vt:lpstr>PowerPoint Presentation</vt:lpstr>
      <vt:lpstr>PowerPoint Presentation</vt:lpstr>
      <vt:lpstr>Technologies Used</vt:lpstr>
      <vt:lpstr>Use of AIP Topics</vt:lpstr>
      <vt:lpstr>Further Enhancements</vt:lpstr>
      <vt:lpstr>Learning Outcome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Gupta</dc:creator>
  <cp:lastModifiedBy>Pragati Gupta</cp:lastModifiedBy>
  <cp:revision>1</cp:revision>
  <dcterms:created xsi:type="dcterms:W3CDTF">2025-04-05T11:26:29Z</dcterms:created>
  <dcterms:modified xsi:type="dcterms:W3CDTF">2025-04-05T12:36:31Z</dcterms:modified>
</cp:coreProperties>
</file>