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71" d="100"/>
          <a:sy n="71" d="100"/>
        </p:scale>
        <p:origin x="120"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11882-41C5-4129-B9D4-F099AA2892F6}" type="datetimeFigureOut">
              <a:rPr lang="en-IN" smtClean="0"/>
              <a:t>14-10-23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26E20D-58A0-4DE9-A72C-C6C72D1CA09E}" type="slidenum">
              <a:rPr lang="en-IN" smtClean="0"/>
              <a:t>‹#›</a:t>
            </a:fld>
            <a:endParaRPr lang="en-IN"/>
          </a:p>
        </p:txBody>
      </p:sp>
    </p:spTree>
    <p:extLst>
      <p:ext uri="{BB962C8B-B14F-4D97-AF65-F5344CB8AC3E}">
        <p14:creationId xmlns:p14="http://schemas.microsoft.com/office/powerpoint/2010/main" val="1034895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COGS BY PRODUCT</a:t>
            </a:r>
            <a:endParaRPr dirty="0"/>
          </a:p>
          <a:p>
            <a:r>
              <a:rPr b="0" dirty="0"/>
              <a:t>No alt text provided</a:t>
            </a:r>
            <a:endParaRPr dirty="0"/>
          </a:p>
          <a:p>
            <a:endParaRPr dirty="0"/>
          </a:p>
          <a:p>
            <a:r>
              <a:rPr b="1" dirty="0"/>
              <a:t>SALES BY PRODUCT</a:t>
            </a:r>
            <a:endParaRPr dirty="0"/>
          </a:p>
          <a:p>
            <a:r>
              <a:rPr b="0" dirty="0"/>
              <a:t>No alt text provided</a:t>
            </a:r>
            <a:endParaRPr dirty="0"/>
          </a:p>
          <a:p>
            <a:endParaRPr dirty="0"/>
          </a:p>
          <a:p>
            <a:r>
              <a:rPr b="1" dirty="0"/>
              <a:t>SALES BY SEGMENT</a:t>
            </a:r>
            <a:endParaRPr dirty="0"/>
          </a:p>
          <a:p>
            <a:r>
              <a:rPr b="0" dirty="0"/>
              <a:t>No alt text provided</a:t>
            </a:r>
            <a:endParaRPr dirty="0"/>
          </a:p>
          <a:p>
            <a:endParaRPr dirty="0"/>
          </a:p>
          <a:p>
            <a:r>
              <a:rPr b="1" dirty="0"/>
              <a:t>SALES BY MONTH</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BOTTOM 3 PRODUCTS</a:t>
            </a:r>
            <a:endParaRPr dirty="0"/>
          </a:p>
          <a:p>
            <a:r>
              <a:rPr b="0" dirty="0"/>
              <a:t>No alt text provided</a:t>
            </a:r>
            <a:endParaRPr dirty="0"/>
          </a:p>
          <a:p>
            <a:endParaRPr dirty="0"/>
          </a:p>
          <a:p>
            <a:r>
              <a:rPr b="1" dirty="0"/>
              <a:t>COUNTRIES WITH MORE  DISCOUNTS</a:t>
            </a:r>
            <a:endParaRPr dirty="0"/>
          </a:p>
          <a:p>
            <a:r>
              <a:rPr b="0" dirty="0"/>
              <a:t>No alt text provided</a:t>
            </a:r>
            <a:endParaRPr dirty="0"/>
          </a:p>
          <a:p>
            <a:endParaRPr dirty="0"/>
          </a:p>
          <a:p>
            <a:r>
              <a:rPr b="1" dirty="0"/>
              <a:t>PROFIT BY COUNTRY</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SALES BY COUNTRY AND DISCOUNT BAND</a:t>
            </a:r>
            <a:endParaRPr dirty="0"/>
          </a:p>
          <a:p>
            <a:r>
              <a:rPr b="0" dirty="0"/>
              <a:t>No alt text provided</a:t>
            </a:r>
            <a:endParaRPr dirty="0"/>
          </a:p>
          <a:p>
            <a:endParaRPr dirty="0"/>
          </a:p>
          <a:p>
            <a:r>
              <a:rPr b="1" dirty="0"/>
              <a:t>COUNTRIES WITH LESS DISCOUNTS</a:t>
            </a:r>
            <a:endParaRPr dirty="0"/>
          </a:p>
          <a:p>
            <a:r>
              <a:rPr b="0" dirty="0"/>
              <a:t>No alt text provided</a:t>
            </a:r>
            <a:endParaRPr dirty="0"/>
          </a:p>
          <a:p>
            <a:endParaRPr dirty="0"/>
          </a:p>
          <a:p>
            <a:r>
              <a:rPr b="1" dirty="0"/>
              <a:t>TOP 3 PRODUCTS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SALES BY YEAR AND QUARTER</a:t>
            </a:r>
            <a:endParaRPr dirty="0"/>
          </a:p>
          <a:p>
            <a:r>
              <a:rPr b="0" dirty="0"/>
              <a:t>No alt text provided</a:t>
            </a:r>
            <a:endParaRPr dirty="0"/>
          </a:p>
          <a:p>
            <a:endParaRPr dirty="0"/>
          </a:p>
          <a:p>
            <a:r>
              <a:rPr b="1" dirty="0"/>
              <a:t>UNITS SOLD BY PRODUCT</a:t>
            </a:r>
            <a:endParaRPr dirty="0"/>
          </a:p>
          <a:p>
            <a:r>
              <a:rPr b="0" dirty="0"/>
              <a:t>No alt text provided</a:t>
            </a:r>
            <a:endParaRPr dirty="0"/>
          </a:p>
          <a:p>
            <a:endParaRPr dirty="0"/>
          </a:p>
          <a:p>
            <a:r>
              <a:rPr b="1" dirty="0"/>
              <a:t>TOTAL SALES VS MEXICO SALES BY PRODUCT</a:t>
            </a:r>
            <a:endParaRPr dirty="0"/>
          </a:p>
          <a:p>
            <a:r>
              <a:rPr b="0" dirty="0"/>
              <a:t>No alt text provided</a:t>
            </a:r>
            <a:endParaRPr dirty="0"/>
          </a:p>
          <a:p>
            <a:endParaRPr dirty="0"/>
          </a:p>
          <a:p>
            <a:r>
              <a:rPr b="1" dirty="0"/>
              <a:t>DISCOUNTS BY PRODUCT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UNITS SOLD BY COUNTRY</a:t>
            </a:r>
            <a:endParaRPr dirty="0"/>
          </a:p>
          <a:p>
            <a:r>
              <a:rPr b="0" dirty="0"/>
              <a:t>No alt text provided</a:t>
            </a:r>
            <a:endParaRPr dirty="0"/>
          </a:p>
          <a:p>
            <a:endParaRPr dirty="0"/>
          </a:p>
          <a:p>
            <a:r>
              <a:rPr b="1" dirty="0"/>
              <a:t>PROFIT BY MONTH</a:t>
            </a:r>
            <a:endParaRPr dirty="0"/>
          </a:p>
          <a:p>
            <a:r>
              <a:rPr b="0" dirty="0"/>
              <a:t>No alt text provided</a:t>
            </a:r>
            <a:endParaRPr dirty="0"/>
          </a:p>
          <a:p>
            <a:endParaRPr dirty="0"/>
          </a:p>
          <a:p>
            <a:r>
              <a:rPr b="1" dirty="0"/>
              <a:t>DISCOUNTS BY SEGMENT</a:t>
            </a:r>
            <a:endParaRPr dirty="0"/>
          </a:p>
          <a:p>
            <a:r>
              <a:rPr b="0" dirty="0"/>
              <a:t>No alt text provided</a:t>
            </a:r>
            <a:endParaRPr dirty="0"/>
          </a:p>
          <a:p>
            <a:endParaRPr dirty="0"/>
          </a:p>
          <a:p>
            <a:r>
              <a:rPr b="1" dirty="0"/>
              <a:t>SALES AND DISCOUNT BY PRODUCT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PROFIT BY YEAR</a:t>
            </a:r>
            <a:endParaRPr dirty="0"/>
          </a:p>
          <a:p>
            <a:r>
              <a:rPr b="0" dirty="0"/>
              <a:t>No alt text provided</a:t>
            </a:r>
            <a:endParaRPr dirty="0"/>
          </a:p>
          <a:p>
            <a:endParaRPr dirty="0"/>
          </a:p>
          <a:p>
            <a:r>
              <a:rPr b="1" dirty="0"/>
              <a:t>PROFIT</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SEGMENT PROFIT</a:t>
            </a:r>
            <a:endParaRPr dirty="0"/>
          </a:p>
          <a:p>
            <a:r>
              <a:rPr b="0" dirty="0"/>
              <a:t>No alt text provided</a:t>
            </a:r>
            <a:endParaRPr dirty="0"/>
          </a:p>
          <a:p>
            <a:endParaRPr dirty="0"/>
          </a:p>
          <a:p>
            <a:r>
              <a:rPr b="1" dirty="0"/>
              <a:t>PROFIT BY PRODUCT</a:t>
            </a:r>
            <a:endParaRPr dirty="0"/>
          </a:p>
          <a:p>
            <a:r>
              <a:rPr b="0" dirty="0"/>
              <a:t>No alt text provided</a:t>
            </a:r>
            <a:endParaRPr dirty="0"/>
          </a:p>
          <a:p>
            <a:endParaRPr dirty="0"/>
          </a:p>
          <a:p>
            <a:r>
              <a:rPr b="1" dirty="0"/>
              <a:t>PROFIT BY MONTH </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COUNTRY SALES</a:t>
            </a:r>
            <a:endParaRPr dirty="0"/>
          </a:p>
          <a:p>
            <a:r>
              <a:rPr b="0" dirty="0"/>
              <a:t>No alt text provided</a:t>
            </a:r>
            <a:endParaRPr dirty="0"/>
          </a:p>
          <a:p>
            <a:endParaRPr dirty="0"/>
          </a:p>
          <a:p>
            <a:r>
              <a:rPr b="1" dirty="0"/>
              <a:t>PRODUCT SALES</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decompositionTreeVisual</a:t>
            </a:r>
            <a:endParaRPr dirty="0"/>
          </a:p>
          <a:p>
            <a:r>
              <a:rPr b="0" dirty="0"/>
              <a:t>No alt text provided</a:t>
            </a:r>
            <a:endParaRPr dirty="0"/>
          </a:p>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SALES  BY COUNTRY</a:t>
            </a:r>
            <a:endParaRPr dirty="0"/>
          </a:p>
          <a:p>
            <a:r>
              <a:rPr b="0" dirty="0"/>
              <a:t>No alt text provided</a:t>
            </a:r>
            <a:endParaRPr dirty="0"/>
          </a:p>
          <a:p>
            <a:endParaRPr dirty="0"/>
          </a:p>
          <a:p>
            <a:r>
              <a:rPr b="1" dirty="0"/>
              <a:t>PRODUCT SALES</a:t>
            </a:r>
            <a:endParaRPr dirty="0"/>
          </a:p>
          <a:p>
            <a:r>
              <a:rPr b="0" dirty="0"/>
              <a:t>No alt text provided</a:t>
            </a:r>
            <a:endParaRPr dirty="0"/>
          </a:p>
          <a:p>
            <a:endParaRPr dirty="0"/>
          </a:p>
          <a:p>
            <a:r>
              <a:rPr b="1" dirty="0"/>
              <a:t>PROFIT BY PRODUCT</a:t>
            </a:r>
            <a:endParaRPr dirty="0"/>
          </a:p>
          <a:p>
            <a:r>
              <a:rPr b="0" dirty="0"/>
              <a:t>No alt text provided</a:t>
            </a:r>
            <a:endParaRPr dirty="0"/>
          </a:p>
          <a:p>
            <a:endParaRPr dirty="0"/>
          </a:p>
          <a:p>
            <a:r>
              <a:rPr b="1" dirty="0"/>
              <a:t>SALES BY MONTH</a:t>
            </a:r>
            <a:endParaRPr dirty="0"/>
          </a:p>
          <a:p>
            <a:r>
              <a:rPr b="0" dirty="0"/>
              <a:t>No alt text provided</a:t>
            </a:r>
            <a:endParaRPr dirty="0"/>
          </a:p>
          <a:p>
            <a:endParaRPr dirty="0"/>
          </a:p>
          <a:p>
            <a:r>
              <a:rPr b="1" dirty="0"/>
              <a:t>TOP 3 PRODUCTS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TOP 3 PRODUCTS</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DATE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10/14/2023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10/14/2023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10/14/2023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10/14/2023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https://app.powerbi.com/groups/me/reports/e180cf0a-381b-4da5-a3ba-0b9e45c18216?pbi_source=PowerPoint"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e180cf0a-381b-4da5-a3ba-0b9e45c18216/?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e180cf0a-381b-4da5-a3ba-0b9e45c18216/?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e180cf0a-381b-4da5-a3ba-0b9e45c18216/?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e180cf0a-381b-4da5-a3ba-0b9e45c18216/?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e180cf0a-381b-4da5-a3ba-0b9e45c18216/?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e180cf0a-381b-4da5-a3ba-0b9e45c18216/?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e180cf0a-381b-4da5-a3ba-0b9e45c18216/?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e180cf0a-381b-4da5-a3ba-0b9e45c18216/?pbi_source=PowerPoint"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4E374E-C445-6955-4D75-FB756F00E620}"/>
              </a:ext>
            </a:extLst>
          </p:cNvPr>
          <p:cNvPicPr>
            <a:picLocks noChangeAspect="1"/>
          </p:cNvPicPr>
          <p:nvPr/>
        </p:nvPicPr>
        <p:blipFill>
          <a:blip r:embed="rId2">
            <a:duotone>
              <a:prstClr val="black"/>
              <a:schemeClr val="tx2">
                <a:tint val="45000"/>
                <a:satMod val="400000"/>
              </a:schemeClr>
            </a:duotone>
            <a:alphaModFix amt="85000"/>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96819" y="-366956"/>
            <a:ext cx="12457355" cy="8304903"/>
          </a:xfrm>
          <a:prstGeom prst="roundRect">
            <a:avLst>
              <a:gd name="adj" fmla="val 8594"/>
            </a:avLst>
          </a:prstGeom>
          <a:solidFill>
            <a:schemeClr val="tx1">
              <a:lumMod val="95000"/>
              <a:lumOff val="5000"/>
            </a:schemeClr>
          </a:solidFill>
          <a:ln>
            <a:noFill/>
          </a:ln>
          <a:effectLst>
            <a:reflection blurRad="12700" stA="38000" endPos="28000" dist="5000" dir="5400000" sy="-100000" algn="bl" rotWithShape="0"/>
          </a:effectLst>
        </p:spPr>
      </p:pic>
      <p:pic>
        <p:nvPicPr>
          <p:cNvPr id="9" name="Picture 8">
            <a:extLs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4273" y="1740122"/>
            <a:ext cx="9251447" cy="5203939"/>
          </a:xfrm>
          <a:prstGeom prst="rect">
            <a:avLst/>
          </a:prstGeom>
        </p:spPr>
      </p:pic>
      <p:sp>
        <p:nvSpPr>
          <p:cNvPr id="12" name="Title 1"/>
          <p:cNvSpPr txBox="1">
            <a:spLocks noGrp="1"/>
          </p:cNvSpPr>
          <p:nvPr>
            <p:ph type="title" idx="4294967295"/>
          </p:nvPr>
        </p:nvSpPr>
        <p:spPr>
          <a:xfrm>
            <a:off x="2522614" y="1243815"/>
            <a:ext cx="6752043" cy="795994"/>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cs typeface="Segoe UI Semibold" panose="020B0702040204020203" pitchFamily="34" charset="0"/>
              </a:rPr>
              <a:t>POWER BI PROJECT PORTFOLIO</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5"/>
              </a:rPr>
              <a:t>View in Power BI</a:t>
            </a:r>
            <a:endParaRPr lang="en-US" dirty="0">
              <a:solidFill>
                <a:schemeClr val="bg1"/>
              </a:solidFill>
            </a:endParaRPr>
          </a:p>
        </p:txBody>
      </p:sp>
      <p:pic>
        <p:nvPicPr>
          <p:cNvPr id="18" name="Picture 17">
            <a:extLs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7570" y="3673822"/>
            <a:ext cx="162027" cy="153025"/>
          </a:xfrm>
          <a:prstGeom prst="rect">
            <a:avLst/>
          </a:prstGeom>
        </p:spPr>
      </p:pic>
      <p:sp>
        <p:nvSpPr>
          <p:cNvPr id="2" name="TextBox 1">
            <a:extLst>
              <a:ext uri="{FF2B5EF4-FFF2-40B4-BE49-F238E27FC236}">
                <a16:creationId xmlns:a16="http://schemas.microsoft.com/office/drawing/2014/main" id="{6D2BFABE-6F7B-36C8-A200-5394EE7A11FC}"/>
              </a:ext>
            </a:extLst>
          </p:cNvPr>
          <p:cNvSpPr txBox="1"/>
          <p:nvPr/>
        </p:nvSpPr>
        <p:spPr>
          <a:xfrm>
            <a:off x="0" y="6286393"/>
            <a:ext cx="2684006" cy="369332"/>
          </a:xfrm>
          <a:prstGeom prst="rect">
            <a:avLst/>
          </a:prstGeom>
          <a:noFill/>
        </p:spPr>
        <p:txBody>
          <a:bodyPr wrap="square" rtlCol="0">
            <a:spAutoFit/>
          </a:bodyPr>
          <a:lstStyle/>
          <a:p>
            <a:r>
              <a:rPr lang="en-IN" b="1" dirty="0">
                <a:latin typeface="Segoe UI Black" panose="020B0A02040204020203" pitchFamily="34" charset="0"/>
                <a:ea typeface="Segoe UI Black" panose="020B0A02040204020203" pitchFamily="34" charset="0"/>
              </a:rPr>
              <a:t>PRAGADEESWARAN S</a:t>
            </a:r>
          </a:p>
        </p:txBody>
      </p:sp>
      <p:sp>
        <p:nvSpPr>
          <p:cNvPr id="3" name="TextBox 2">
            <a:extLst>
              <a:ext uri="{FF2B5EF4-FFF2-40B4-BE49-F238E27FC236}">
                <a16:creationId xmlns:a16="http://schemas.microsoft.com/office/drawing/2014/main" id="{273B2773-1466-978D-CFB6-C4D34FF19187}"/>
              </a:ext>
            </a:extLst>
          </p:cNvPr>
          <p:cNvSpPr txBox="1"/>
          <p:nvPr/>
        </p:nvSpPr>
        <p:spPr>
          <a:xfrm>
            <a:off x="5197737" y="2039809"/>
            <a:ext cx="1880796" cy="646331"/>
          </a:xfrm>
          <a:prstGeom prst="rect">
            <a:avLst/>
          </a:prstGeom>
          <a:noFill/>
        </p:spPr>
        <p:txBody>
          <a:bodyPr wrap="square" rtlCol="0">
            <a:spAutoFit/>
          </a:bodyPr>
          <a:lstStyle/>
          <a:p>
            <a:r>
              <a:rPr lang="en-IN" sz="3600" b="1" dirty="0">
                <a:solidFill>
                  <a:srgbClr val="FFFF00"/>
                </a:solidFill>
              </a:rPr>
              <a:t>FINANCE</a:t>
            </a:r>
            <a:endParaRPr lang="en-IN" b="1" dirty="0">
              <a:solidFill>
                <a:srgbClr val="FFFF00"/>
              </a:solidFill>
            </a:endParaRPr>
          </a:p>
        </p:txBody>
      </p:sp>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COGS BY PRODUCT ,SALES BY PRODUCT ,SALES BY SEGMENT ,SALES BY MONTH ,slicer ,cardVisual ,textbox ,image ,slicer ,slicer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BOTTOM 3 PRODUCTS ,COUNTRIES WITH MORE  DISCOUNTS ,PROFIT BY COUNTRY ,slicer ,SALES BY COUNTRY AND DISCOUNT BAND ,COUNTRIES WITH LESS DISCOUNTS ,TOP 3 PRODUCTS ,slicer ,slicer ,slicer ,slicer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ALES BY YEAR AND QUARTER ,UNITS SOLD BY PRODUCT ,TOTAL SALES VS MEXICO SALES BY PRODUCT ,DISCOUNTS BY PRODUCT ,slicer ,slicer ,slicer ,slicer ,slicer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UNITS SOLD BY COUNTRY ,PROFIT BY MONTH ,DISCOUNTS BY SEGMENT ,SALES AND DISCOUNT BY PRODUCT ,slicer ,slicer ,slicer ,PROFIT BY YEAR ,PROFIT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EGMENT PROFIT ,PROFIT BY PRODUCT ,PROFIT BY MONTH .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OUNTRY SALES ,PRODUCT SALE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decompositionTreeVisual.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cardVisual ,SALES  BY COUNTRY ,PRODUCT SALES ,PROFIT BY PRODUCT ,SALES BY MONTH ,TOP 3 PRODUCTS ,shape ,lineChart ,shape ,shape ,shape ,clusteredBarChart ,TOP 3 PRODUCTS ,clusteredBarChart ,DATE ,textbox ,textbox ,textbox. Please refer to the notes on this slide for details">
            <a:hlinkClick r:id="rId3"/>
          </p:cNvPr>
          <p:cNvPicPr>
            <a:picLocks noChangeAspect="1"/>
          </p:cNvPicPr>
          <p:nvPr/>
        </p:nvPicPr>
        <p:blipFill>
          <a:blip r:embed="rId4"/>
          <a:stretch>
            <a:fillRect/>
          </a:stretch>
        </p:blipFill>
        <p:spPr>
          <a:xfrm>
            <a:off x="323850" y="0"/>
            <a:ext cx="11534775" cy="6858000"/>
          </a:xfrm>
          <a:prstGeom prst="rect">
            <a:avLst/>
          </a:prstGeom>
          <a:noFill/>
        </p:spPr>
      </p:pic>
      <p:sp>
        <p:nvSpPr>
          <p:cNvPr id="4" name="Title" hidden="1"/>
          <p:cNvSpPr>
            <a:spLocks noGrp="1"/>
          </p:cNvSpPr>
          <p:nvPr>
            <p:ph type="title"/>
          </p:nvPr>
        </p:nvSpPr>
        <p:spPr/>
        <p:txBody>
          <a:bodyPr/>
          <a:lstStyle/>
          <a:p>
            <a:r>
              <a:t>Page 8</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TotalTime>
  <Words>443</Words>
  <Application>Microsoft Office PowerPoint</Application>
  <PresentationFormat>Widescreen</PresentationFormat>
  <Paragraphs>211</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Segoe UI</vt:lpstr>
      <vt:lpstr>Segoe UI Black</vt:lpstr>
      <vt:lpstr>Custom Design</vt:lpstr>
      <vt:lpstr>POWER BI PROJECT PORTFOLIO</vt:lpstr>
      <vt:lpstr>Page 1</vt:lpstr>
      <vt:lpstr>Page 2</vt:lpstr>
      <vt:lpstr>Page 3</vt:lpstr>
      <vt:lpstr>Page 4</vt:lpstr>
      <vt:lpstr>Page 5</vt:lpstr>
      <vt:lpstr>Page 6</vt:lpstr>
      <vt:lpstr>Page 7</vt:lpstr>
      <vt:lpstr>Page 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Pragadeeswaran sekar</cp:lastModifiedBy>
  <cp:revision>5</cp:revision>
  <dcterms:created xsi:type="dcterms:W3CDTF">2016-09-04T11:54:55Z</dcterms:created>
  <dcterms:modified xsi:type="dcterms:W3CDTF">2023-10-14T07:32:03Z</dcterms:modified>
</cp:coreProperties>
</file>