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15"/>
  </p:notesMasterIdLst>
  <p:sldIdLst>
    <p:sldId id="256" r:id="rId2"/>
    <p:sldId id="257" r:id="rId3"/>
    <p:sldId id="258" r:id="rId4"/>
    <p:sldId id="259" r:id="rId5"/>
    <p:sldId id="260" r:id="rId6"/>
    <p:sldId id="266" r:id="rId7"/>
    <p:sldId id="272" r:id="rId8"/>
    <p:sldId id="262" r:id="rId9"/>
    <p:sldId id="264" r:id="rId10"/>
    <p:sldId id="265" r:id="rId11"/>
    <p:sldId id="261" r:id="rId12"/>
    <p:sldId id="267" r:id="rId13"/>
    <p:sldId id="268" r:id="rId14"/>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0BF302D-A9E6-4139-A658-30ADCC621B08}">
  <a:tblStyle styleId="{80BF302D-A9E6-4139-A658-30ADCC621B08}" styleName="Table_0">
    <a:wholeTbl>
      <a:tcTxStyle b="off" i="off">
        <a:font>
          <a:latin typeface="Century Gothic"/>
          <a:ea typeface="Century Gothic"/>
          <a:cs typeface="Century Gothic"/>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BFCFD"/>
          </a:solidFill>
        </a:fill>
      </a:tcStyle>
    </a:wholeTbl>
    <a:band1H>
      <a:tcTxStyle b="off" i="off"/>
      <a:tcStyle>
        <a:tcBdr/>
        <a:fill>
          <a:solidFill>
            <a:srgbClr val="F8F8FC"/>
          </a:solidFill>
        </a:fill>
      </a:tcStyle>
    </a:band1H>
    <a:band2H>
      <a:tcTxStyle b="off" i="off"/>
      <a:tcStyle>
        <a:tcBdr/>
      </a:tcStyle>
    </a:band2H>
    <a:band1V>
      <a:tcTxStyle b="off" i="off"/>
      <a:tcStyle>
        <a:tcBdr/>
        <a:fill>
          <a:solidFill>
            <a:srgbClr val="F8F8FC"/>
          </a:solidFill>
        </a:fill>
      </a:tcStyle>
    </a:band1V>
    <a:band2V>
      <a:tcTxStyle b="off" i="off"/>
      <a:tcStyle>
        <a:tcBdr/>
      </a:tcStyle>
    </a:band2V>
    <a:lastCol>
      <a:tcTxStyle b="on" i="off">
        <a:font>
          <a:latin typeface="Century Gothic"/>
          <a:ea typeface="Century Gothic"/>
          <a:cs typeface="Century Gothic"/>
        </a:font>
        <a:schemeClr val="lt1"/>
      </a:tcTxStyle>
      <a:tcStyle>
        <a:tcBdr/>
        <a:fill>
          <a:solidFill>
            <a:schemeClr val="accent1"/>
          </a:solidFill>
        </a:fill>
      </a:tcStyle>
    </a:lastCol>
    <a:firstCol>
      <a:tcTxStyle b="on" i="off">
        <a:font>
          <a:latin typeface="Century Gothic"/>
          <a:ea typeface="Century Gothic"/>
          <a:cs typeface="Century Gothic"/>
        </a:font>
        <a:schemeClr val="lt1"/>
      </a:tcTxStyle>
      <a:tcStyle>
        <a:tcBdr/>
        <a:fill>
          <a:solidFill>
            <a:schemeClr val="accent1"/>
          </a:solidFill>
        </a:fill>
      </a:tcStyle>
    </a:firstCol>
    <a:lastRow>
      <a:tcTxStyle b="on" i="off">
        <a:font>
          <a:latin typeface="Century Gothic"/>
          <a:ea typeface="Century Gothic"/>
          <a:cs typeface="Century Gothic"/>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b="off" i="off"/>
      <a:tcStyle>
        <a:tcBdr/>
      </a:tcStyle>
    </a:seCell>
    <a:swCell>
      <a:tcTxStyle b="off" i="off"/>
      <a:tcStyle>
        <a:tcBdr/>
      </a:tcStyle>
    </a:swCell>
    <a:firstRow>
      <a:tcTxStyle b="on" i="off">
        <a:font>
          <a:latin typeface="Century Gothic"/>
          <a:ea typeface="Century Gothic"/>
          <a:cs typeface="Century Gothic"/>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b="off" i="off"/>
      <a:tcStyle>
        <a:tcBdr/>
      </a:tcStyle>
    </a:neCell>
    <a:nwCell>
      <a:tcTxStyle b="off" i="off"/>
      <a:tcStyle>
        <a:tcBdr/>
      </a:tcStyle>
    </a:nwCell>
  </a:tblStyle>
  <a:tblStyle styleId="{05FD9C2E-A5BE-4123-A85B-D9765888EBB0}" styleName="Table_0">
    <a:wholeTbl>
      <a:tcTxStyle b="off" i="off">
        <a:font>
          <a:latin typeface="Century Gothic"/>
          <a:ea typeface="Century Gothic"/>
          <a:cs typeface="Century Gothic"/>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BFCFD"/>
          </a:solidFill>
        </a:fill>
      </a:tcStyle>
    </a:wholeTbl>
    <a:band1H>
      <a:tcTxStyle/>
      <a:tcStyle>
        <a:tcBdr/>
        <a:fill>
          <a:solidFill>
            <a:srgbClr val="F8F8FC"/>
          </a:solidFill>
        </a:fill>
      </a:tcStyle>
    </a:band1H>
    <a:band2H>
      <a:tcTxStyle/>
      <a:tcStyle>
        <a:tcBdr/>
      </a:tcStyle>
    </a:band2H>
    <a:band1V>
      <a:tcTxStyle/>
      <a:tcStyle>
        <a:tcBdr/>
        <a:fill>
          <a:solidFill>
            <a:srgbClr val="F8F8FC"/>
          </a:solidFill>
        </a:fill>
      </a:tcStyle>
    </a:band1V>
    <a:band2V>
      <a:tcTxStyle/>
      <a:tcStyle>
        <a:tcBdr/>
      </a:tcStyle>
    </a:band2V>
    <a:lastCol>
      <a:tcTxStyle b="on" i="off">
        <a:font>
          <a:latin typeface="Century Gothic"/>
          <a:ea typeface="Century Gothic"/>
          <a:cs typeface="Century Gothic"/>
        </a:font>
        <a:schemeClr val="lt1"/>
      </a:tcTxStyle>
      <a:tcStyle>
        <a:tcBdr/>
        <a:fill>
          <a:solidFill>
            <a:schemeClr val="accent1"/>
          </a:solidFill>
        </a:fill>
      </a:tcStyle>
    </a:lastCol>
    <a:firstCol>
      <a:tcTxStyle b="on" i="off">
        <a:font>
          <a:latin typeface="Century Gothic"/>
          <a:ea typeface="Century Gothic"/>
          <a:cs typeface="Century Gothic"/>
        </a:font>
        <a:schemeClr val="lt1"/>
      </a:tcTxStyle>
      <a:tcStyle>
        <a:tcBdr/>
        <a:fill>
          <a:solidFill>
            <a:schemeClr val="accent1"/>
          </a:solidFill>
        </a:fill>
      </a:tcStyle>
    </a:firstCol>
    <a:lastRow>
      <a:tcTxStyle b="on" i="off">
        <a:font>
          <a:latin typeface="Century Gothic"/>
          <a:ea typeface="Century Gothic"/>
          <a:cs typeface="Century Gothic"/>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entury Gothic"/>
          <a:ea typeface="Century Gothic"/>
          <a:cs typeface="Century Gothic"/>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4CB406A0-FCC7-4F07-804A-DD10DEF531A9}" styleName="Table_1">
    <a:wholeTbl>
      <a:tcTxStyle b="off" i="off">
        <a:font>
          <a:latin typeface="Century Gothic"/>
          <a:ea typeface="Century Gothic"/>
          <a:cs typeface="Century Gothic"/>
        </a:font>
        <a:schemeClr val="dk1"/>
      </a:tcTxStyle>
      <a:tcStyle>
        <a:tcBdr>
          <a:left>
            <a:ln w="12700" cap="flat" cmpd="sng">
              <a:solidFill>
                <a:schemeClr val="accent1"/>
              </a:solidFill>
              <a:prstDash val="solid"/>
              <a:round/>
              <a:headEnd type="none" w="sm" len="sm"/>
              <a:tailEnd type="none" w="sm" len="sm"/>
            </a:ln>
          </a:left>
          <a:right>
            <a:ln w="12700" cap="flat" cmpd="sng">
              <a:solidFill>
                <a:schemeClr val="accent1"/>
              </a:solidFill>
              <a:prstDash val="solid"/>
              <a:round/>
              <a:headEnd type="none" w="sm" len="sm"/>
              <a:tailEnd type="none" w="sm" len="sm"/>
            </a:ln>
          </a:right>
          <a:top>
            <a:ln w="12700" cap="flat" cmpd="sng">
              <a:solidFill>
                <a:schemeClr val="accent1"/>
              </a:solidFill>
              <a:prstDash val="solid"/>
              <a:round/>
              <a:headEnd type="none" w="sm" len="sm"/>
              <a:tailEnd type="none" w="sm" len="sm"/>
            </a:ln>
          </a:top>
          <a:bottom>
            <a:ln w="12700" cap="flat" cmpd="sng">
              <a:solidFill>
                <a:schemeClr val="accent1"/>
              </a:solidFill>
              <a:prstDash val="solid"/>
              <a:round/>
              <a:headEnd type="none" w="sm" len="sm"/>
              <a:tailEnd type="none" w="sm" len="sm"/>
            </a:ln>
          </a:bottom>
          <a:insideH>
            <a:ln w="12700" cap="flat" cmpd="sng">
              <a:solidFill>
                <a:schemeClr val="accent1"/>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chemeClr val="lt1"/>
          </a:solidFill>
        </a:fill>
      </a:tcStyle>
    </a:wholeTbl>
    <a:band1H>
      <a:tcTxStyle/>
      <a:tcStyle>
        <a:tcBdr/>
        <a:fill>
          <a:solidFill>
            <a:srgbClr val="FBFCFD"/>
          </a:solidFill>
        </a:fill>
      </a:tcStyle>
    </a:band1H>
    <a:band2H>
      <a:tcTxStyle/>
      <a:tcStyle>
        <a:tcBdr/>
      </a:tcStyle>
    </a:band2H>
    <a:band1V>
      <a:tcTxStyle/>
      <a:tcStyle>
        <a:tcBdr/>
        <a:fill>
          <a:solidFill>
            <a:srgbClr val="FBFCFD"/>
          </a:solidFill>
        </a:fill>
      </a:tcStyle>
    </a:band1V>
    <a:band2V>
      <a:tcTxStyle/>
      <a:tcStyle>
        <a:tcBdr/>
      </a:tcStyle>
    </a:band2V>
    <a:lastCol>
      <a:tcTxStyle b="on" i="off"/>
      <a:tcStyle>
        <a:tcBdr/>
      </a:tcStyle>
    </a:lastCol>
    <a:firstCol>
      <a:tcTxStyle b="on" i="off"/>
      <a:tcStyle>
        <a:tcBdr/>
      </a:tcStyle>
    </a:firstCol>
    <a:lastRow>
      <a:tcTxStyle b="on" i="off"/>
      <a:tcStyle>
        <a:tcBdr>
          <a:top>
            <a:ln w="50800" cap="flat" cmpd="sng">
              <a:solidFill>
                <a:schemeClr val="accent1"/>
              </a:solidFill>
              <a:prstDash val="solid"/>
              <a:round/>
              <a:headEnd type="none" w="sm" len="sm"/>
              <a:tailEnd type="none" w="sm" len="sm"/>
            </a:ln>
          </a:top>
        </a:tcBdr>
        <a:fill>
          <a:solidFill>
            <a:schemeClr val="lt1"/>
          </a:solidFill>
        </a:fill>
      </a:tcStyle>
    </a:lastRow>
    <a:seCell>
      <a:tcTxStyle/>
      <a:tcStyle>
        <a:tcBdr/>
      </a:tcStyle>
    </a:seCell>
    <a:swCell>
      <a:tcTxStyle/>
      <a:tcStyle>
        <a:tcBdr/>
      </a:tcStyle>
    </a:swCell>
    <a:firstRow>
      <a:tcTxStyle b="on" i="off">
        <a:font>
          <a:latin typeface="Century Gothic"/>
          <a:ea typeface="Century Gothic"/>
          <a:cs typeface="Century Gothic"/>
        </a:font>
        <a:schemeClr val="lt1"/>
      </a:tcTxStyle>
      <a:tcStyle>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0" d="100"/>
          <a:sy n="60" d="100"/>
        </p:scale>
        <p:origin x="884" y="4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062"/>
        <p:cNvGrpSpPr/>
        <p:nvPr/>
      </p:nvGrpSpPr>
      <p:grpSpPr>
        <a:xfrm>
          <a:off x="0" y="0"/>
          <a:ext cx="0" cy="0"/>
          <a:chOff x="0" y="0"/>
          <a:chExt cx="0" cy="0"/>
        </a:xfrm>
      </p:grpSpPr>
      <p:sp>
        <p:nvSpPr>
          <p:cNvPr id="1063" name="Google Shape;1063;n"/>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64" name="Google Shape;106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rtl="0">
              <a:spcBef>
                <a:spcPts val="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81094399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6"/>
        <p:cNvGrpSpPr/>
        <p:nvPr/>
      </p:nvGrpSpPr>
      <p:grpSpPr>
        <a:xfrm>
          <a:off x="0" y="0"/>
          <a:ext cx="0" cy="0"/>
          <a:chOff x="0" y="0"/>
          <a:chExt cx="0" cy="0"/>
        </a:xfrm>
      </p:grpSpPr>
      <p:sp>
        <p:nvSpPr>
          <p:cNvPr id="1177" name="Google Shape;1177;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78" name="Google Shape;1178;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168379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1"/>
        <p:cNvGrpSpPr/>
        <p:nvPr/>
      </p:nvGrpSpPr>
      <p:grpSpPr>
        <a:xfrm>
          <a:off x="0" y="0"/>
          <a:ext cx="0" cy="0"/>
          <a:chOff x="0" y="0"/>
          <a:chExt cx="0" cy="0"/>
        </a:xfrm>
      </p:grpSpPr>
      <p:sp>
        <p:nvSpPr>
          <p:cNvPr id="1232" name="Google Shape;1232;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33" name="Google Shape;123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408807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7"/>
        <p:cNvGrpSpPr/>
        <p:nvPr/>
      </p:nvGrpSpPr>
      <p:grpSpPr>
        <a:xfrm>
          <a:off x="0" y="0"/>
          <a:ext cx="0" cy="0"/>
          <a:chOff x="0" y="0"/>
          <a:chExt cx="0" cy="0"/>
        </a:xfrm>
      </p:grpSpPr>
      <p:sp>
        <p:nvSpPr>
          <p:cNvPr id="1208" name="Google Shape;1208;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9" name="Google Shape;1209;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315345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1"/>
        <p:cNvGrpSpPr/>
        <p:nvPr/>
      </p:nvGrpSpPr>
      <p:grpSpPr>
        <a:xfrm>
          <a:off x="0" y="0"/>
          <a:ext cx="0" cy="0"/>
          <a:chOff x="0" y="0"/>
          <a:chExt cx="0" cy="0"/>
        </a:xfrm>
      </p:grpSpPr>
      <p:sp>
        <p:nvSpPr>
          <p:cNvPr id="1252" name="Google Shape;1252;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53" name="Google Shape;1253;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965177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3"/>
        <p:cNvGrpSpPr/>
        <p:nvPr/>
      </p:nvGrpSpPr>
      <p:grpSpPr>
        <a:xfrm>
          <a:off x="0" y="0"/>
          <a:ext cx="0" cy="0"/>
          <a:chOff x="0" y="0"/>
          <a:chExt cx="0" cy="0"/>
        </a:xfrm>
      </p:grpSpPr>
      <p:sp>
        <p:nvSpPr>
          <p:cNvPr id="1264" name="Google Shape;1264;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65" name="Google Shape;1265;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660781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2"/>
        <p:cNvGrpSpPr/>
        <p:nvPr/>
      </p:nvGrpSpPr>
      <p:grpSpPr>
        <a:xfrm>
          <a:off x="0" y="0"/>
          <a:ext cx="0" cy="0"/>
          <a:chOff x="0" y="0"/>
          <a:chExt cx="0" cy="0"/>
        </a:xfrm>
      </p:grpSpPr>
      <p:sp>
        <p:nvSpPr>
          <p:cNvPr id="1183" name="Google Shape;118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4" name="Google Shape;118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096527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8"/>
        <p:cNvGrpSpPr/>
        <p:nvPr/>
      </p:nvGrpSpPr>
      <p:grpSpPr>
        <a:xfrm>
          <a:off x="0" y="0"/>
          <a:ext cx="0" cy="0"/>
          <a:chOff x="0" y="0"/>
          <a:chExt cx="0" cy="0"/>
        </a:xfrm>
      </p:grpSpPr>
      <p:sp>
        <p:nvSpPr>
          <p:cNvPr id="1189" name="Google Shape;1189;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0" name="Google Shape;119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482686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5"/>
        <p:cNvGrpSpPr/>
        <p:nvPr/>
      </p:nvGrpSpPr>
      <p:grpSpPr>
        <a:xfrm>
          <a:off x="0" y="0"/>
          <a:ext cx="0" cy="0"/>
          <a:chOff x="0" y="0"/>
          <a:chExt cx="0" cy="0"/>
        </a:xfrm>
      </p:grpSpPr>
      <p:sp>
        <p:nvSpPr>
          <p:cNvPr id="1196" name="Google Shape;1196;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7" name="Google Shape;119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992480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1"/>
        <p:cNvGrpSpPr/>
        <p:nvPr/>
      </p:nvGrpSpPr>
      <p:grpSpPr>
        <a:xfrm>
          <a:off x="0" y="0"/>
          <a:ext cx="0" cy="0"/>
          <a:chOff x="0" y="0"/>
          <a:chExt cx="0" cy="0"/>
        </a:xfrm>
      </p:grpSpPr>
      <p:sp>
        <p:nvSpPr>
          <p:cNvPr id="1202" name="Google Shape;1202;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3" name="Google Shape;1203;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213310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7"/>
        <p:cNvGrpSpPr/>
        <p:nvPr/>
      </p:nvGrpSpPr>
      <p:grpSpPr>
        <a:xfrm>
          <a:off x="0" y="0"/>
          <a:ext cx="0" cy="0"/>
          <a:chOff x="0" y="0"/>
          <a:chExt cx="0" cy="0"/>
        </a:xfrm>
      </p:grpSpPr>
      <p:sp>
        <p:nvSpPr>
          <p:cNvPr id="1238" name="Google Shape;1238;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39" name="Google Shape;1239;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113717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7"/>
        <p:cNvGrpSpPr/>
        <p:nvPr/>
      </p:nvGrpSpPr>
      <p:grpSpPr>
        <a:xfrm>
          <a:off x="0" y="0"/>
          <a:ext cx="0" cy="0"/>
          <a:chOff x="0" y="0"/>
          <a:chExt cx="0" cy="0"/>
        </a:xfrm>
      </p:grpSpPr>
      <p:sp>
        <p:nvSpPr>
          <p:cNvPr id="1238" name="Google Shape;1238;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39" name="Google Shape;1239;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046323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3"/>
        <p:cNvGrpSpPr/>
        <p:nvPr/>
      </p:nvGrpSpPr>
      <p:grpSpPr>
        <a:xfrm>
          <a:off x="0" y="0"/>
          <a:ext cx="0" cy="0"/>
          <a:chOff x="0" y="0"/>
          <a:chExt cx="0" cy="0"/>
        </a:xfrm>
      </p:grpSpPr>
      <p:sp>
        <p:nvSpPr>
          <p:cNvPr id="1214" name="Google Shape;1214;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15" name="Google Shape;121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349813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5"/>
        <p:cNvGrpSpPr/>
        <p:nvPr/>
      </p:nvGrpSpPr>
      <p:grpSpPr>
        <a:xfrm>
          <a:off x="0" y="0"/>
          <a:ext cx="0" cy="0"/>
          <a:chOff x="0" y="0"/>
          <a:chExt cx="0" cy="0"/>
        </a:xfrm>
      </p:grpSpPr>
      <p:sp>
        <p:nvSpPr>
          <p:cNvPr id="1226" name="Google Shape;1226;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27" name="Google Shape;1227;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500955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bg>
      <p:bgPr>
        <a:solidFill>
          <a:schemeClr val="lt1"/>
        </a:solidFill>
        <a:effectLst/>
      </p:bgPr>
    </p:bg>
    <p:spTree>
      <p:nvGrpSpPr>
        <p:cNvPr id="1" name="Shape 1072"/>
        <p:cNvGrpSpPr/>
        <p:nvPr/>
      </p:nvGrpSpPr>
      <p:grpSpPr>
        <a:xfrm>
          <a:off x="0" y="0"/>
          <a:ext cx="0" cy="0"/>
          <a:chOff x="0" y="0"/>
          <a:chExt cx="0" cy="0"/>
        </a:xfrm>
      </p:grpSpPr>
      <p:sp>
        <p:nvSpPr>
          <p:cNvPr id="1073" name="Google Shape;1073;p2"/>
          <p:cNvSpPr/>
          <p:nvPr/>
        </p:nvSpPr>
        <p:spPr>
          <a:xfrm flipH="1">
            <a:off x="-1" y="4450188"/>
            <a:ext cx="12192000" cy="2407800"/>
          </a:xfrm>
          <a:prstGeom prst="rect">
            <a:avLst/>
          </a:prstGeom>
          <a:solidFill>
            <a:schemeClr val="accent4"/>
          </a:solidFill>
          <a:ln>
            <a:noFill/>
          </a:ln>
        </p:spPr>
        <p:txBody>
          <a:bodyPr spcFirstLastPara="1" wrap="square" lIns="0" tIns="0" rIns="0" bIns="0" anchor="ctr" anchorCtr="0">
            <a:noAutofit/>
          </a:bodyPr>
          <a:lstStyle/>
          <a:p>
            <a:pPr marL="0" marR="0" lvl="0" indent="0" algn="l" rtl="0">
              <a:spcBef>
                <a:spcPts val="0"/>
              </a:spcBef>
              <a:spcAft>
                <a:spcPts val="0"/>
              </a:spcAft>
              <a:buNone/>
            </a:pPr>
            <a:endParaRPr sz="1600" b="0" i="0" u="none" strike="noStrike" cap="none">
              <a:solidFill>
                <a:schemeClr val="dk1"/>
              </a:solidFill>
              <a:latin typeface="Century Gothic"/>
              <a:ea typeface="Century Gothic"/>
              <a:cs typeface="Century Gothic"/>
              <a:sym typeface="Century Gothic"/>
            </a:endParaRPr>
          </a:p>
        </p:txBody>
      </p:sp>
      <p:sp>
        <p:nvSpPr>
          <p:cNvPr id="1074" name="Google Shape;1074;p2"/>
          <p:cNvSpPr/>
          <p:nvPr/>
        </p:nvSpPr>
        <p:spPr>
          <a:xfrm>
            <a:off x="635000" y="633875"/>
            <a:ext cx="10922100" cy="5590200"/>
          </a:xfrm>
          <a:prstGeom prst="rect">
            <a:avLst/>
          </a:prstGeom>
          <a:solidFill>
            <a:srgbClr val="F6F9FF"/>
          </a:solidFill>
          <a:ln>
            <a:noFill/>
          </a:ln>
          <a:effectLst>
            <a:outerShdw blurRad="254000" dist="25400" dir="2700000" rotWithShape="0">
              <a:srgbClr val="1F2125">
                <a:alpha val="14900"/>
              </a:srgbClr>
            </a:outerShdw>
          </a:effectLst>
        </p:spPr>
        <p:txBody>
          <a:bodyPr spcFirstLastPara="1" wrap="square" lIns="0" tIns="0" rIns="0" bIns="0" anchor="ctr" anchorCtr="0">
            <a:noAutofit/>
          </a:bodyPr>
          <a:lstStyle/>
          <a:p>
            <a:pPr marL="0" marR="0" lvl="0" indent="0" algn="l" rtl="0">
              <a:spcBef>
                <a:spcPts val="0"/>
              </a:spcBef>
              <a:spcAft>
                <a:spcPts val="0"/>
              </a:spcAft>
              <a:buNone/>
            </a:pPr>
            <a:endParaRPr sz="1600" b="0" i="0" u="none" strike="noStrike" cap="none">
              <a:solidFill>
                <a:schemeClr val="dk1"/>
              </a:solidFill>
              <a:latin typeface="Century Gothic"/>
              <a:ea typeface="Century Gothic"/>
              <a:cs typeface="Century Gothic"/>
              <a:sym typeface="Century Gothic"/>
            </a:endParaRPr>
          </a:p>
        </p:txBody>
      </p:sp>
      <p:sp>
        <p:nvSpPr>
          <p:cNvPr id="1075" name="Google Shape;1075;p2"/>
          <p:cNvSpPr txBox="1">
            <a:spLocks noGrp="1"/>
          </p:cNvSpPr>
          <p:nvPr>
            <p:ph type="ctrTitle"/>
          </p:nvPr>
        </p:nvSpPr>
        <p:spPr>
          <a:xfrm>
            <a:off x="1097280" y="758952"/>
            <a:ext cx="10058400" cy="3566100"/>
          </a:xfrm>
          <a:prstGeom prst="rect">
            <a:avLst/>
          </a:prstGeom>
          <a:noFill/>
          <a:ln>
            <a:noFill/>
          </a:ln>
        </p:spPr>
        <p:txBody>
          <a:bodyPr spcFirstLastPara="1" wrap="square" lIns="91425" tIns="45700" rIns="91425" bIns="45700" anchor="b" anchorCtr="0">
            <a:normAutofit/>
          </a:bodyPr>
          <a:lstStyle>
            <a:lvl1pPr lvl="0" algn="l" rtl="0">
              <a:lnSpc>
                <a:spcPct val="90000"/>
              </a:lnSpc>
              <a:spcBef>
                <a:spcPts val="0"/>
              </a:spcBef>
              <a:spcAft>
                <a:spcPts val="0"/>
              </a:spcAft>
              <a:buClr>
                <a:srgbClr val="262626"/>
              </a:buClr>
              <a:buSzPts val="8000"/>
              <a:buFont typeface="Century Gothic"/>
              <a:buNone/>
              <a:defRPr sz="8000" cap="none">
                <a:solidFill>
                  <a:srgbClr val="262626"/>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076" name="Google Shape;1076;p2"/>
          <p:cNvSpPr txBox="1">
            <a:spLocks noGrp="1"/>
          </p:cNvSpPr>
          <p:nvPr>
            <p:ph type="subTitle" idx="1"/>
          </p:nvPr>
        </p:nvSpPr>
        <p:spPr>
          <a:xfrm>
            <a:off x="1100051" y="4645152"/>
            <a:ext cx="10058400" cy="1143000"/>
          </a:xfrm>
          <a:prstGeom prst="rect">
            <a:avLst/>
          </a:prstGeom>
          <a:noFill/>
          <a:ln>
            <a:noFill/>
          </a:ln>
        </p:spPr>
        <p:txBody>
          <a:bodyPr spcFirstLastPara="1" wrap="square" lIns="91425" tIns="45700" rIns="91425" bIns="45700" anchor="t" anchorCtr="0">
            <a:normAutofit/>
          </a:bodyPr>
          <a:lstStyle>
            <a:lvl1pPr lvl="0" algn="l" rtl="0">
              <a:lnSpc>
                <a:spcPct val="100000"/>
              </a:lnSpc>
              <a:spcBef>
                <a:spcPts val="1200"/>
              </a:spcBef>
              <a:spcAft>
                <a:spcPts val="0"/>
              </a:spcAft>
              <a:buSzPts val="2400"/>
              <a:buNone/>
              <a:defRPr sz="2400" cap="none">
                <a:solidFill>
                  <a:schemeClr val="dk1"/>
                </a:solidFill>
                <a:latin typeface="Century Gothic"/>
                <a:ea typeface="Century Gothic"/>
                <a:cs typeface="Century Gothic"/>
                <a:sym typeface="Century Gothic"/>
              </a:defRPr>
            </a:lvl1pPr>
            <a:lvl2pPr lvl="1" algn="ctr" rtl="0">
              <a:lnSpc>
                <a:spcPct val="100000"/>
              </a:lnSpc>
              <a:spcBef>
                <a:spcPts val="200"/>
              </a:spcBef>
              <a:spcAft>
                <a:spcPts val="0"/>
              </a:spcAft>
              <a:buClr>
                <a:srgbClr val="3F3F3F"/>
              </a:buClr>
              <a:buSzPts val="2400"/>
              <a:buNone/>
              <a:defRPr sz="2400"/>
            </a:lvl2pPr>
            <a:lvl3pPr lvl="2" algn="ctr" rtl="0">
              <a:lnSpc>
                <a:spcPct val="100000"/>
              </a:lnSpc>
              <a:spcBef>
                <a:spcPts val="400"/>
              </a:spcBef>
              <a:spcAft>
                <a:spcPts val="0"/>
              </a:spcAft>
              <a:buClr>
                <a:srgbClr val="3F3F3F"/>
              </a:buClr>
              <a:buSzPts val="2400"/>
              <a:buNone/>
              <a:defRPr sz="2400"/>
            </a:lvl3pPr>
            <a:lvl4pPr lvl="3" algn="ctr" rtl="0">
              <a:lnSpc>
                <a:spcPct val="100000"/>
              </a:lnSpc>
              <a:spcBef>
                <a:spcPts val="400"/>
              </a:spcBef>
              <a:spcAft>
                <a:spcPts val="0"/>
              </a:spcAft>
              <a:buClr>
                <a:srgbClr val="3F3F3F"/>
              </a:buClr>
              <a:buSzPts val="2000"/>
              <a:buNone/>
              <a:defRPr sz="2000"/>
            </a:lvl4pPr>
            <a:lvl5pPr lvl="4" algn="ctr" rtl="0">
              <a:lnSpc>
                <a:spcPct val="100000"/>
              </a:lnSpc>
              <a:spcBef>
                <a:spcPts val="400"/>
              </a:spcBef>
              <a:spcAft>
                <a:spcPts val="0"/>
              </a:spcAft>
              <a:buClr>
                <a:srgbClr val="3F3F3F"/>
              </a:buClr>
              <a:buSzPts val="2000"/>
              <a:buNone/>
              <a:defRPr sz="2000"/>
            </a:lvl5pPr>
            <a:lvl6pPr lvl="5" algn="ctr" rtl="0">
              <a:lnSpc>
                <a:spcPct val="90000"/>
              </a:lnSpc>
              <a:spcBef>
                <a:spcPts val="400"/>
              </a:spcBef>
              <a:spcAft>
                <a:spcPts val="0"/>
              </a:spcAft>
              <a:buSzPts val="2000"/>
              <a:buNone/>
              <a:defRPr sz="2000"/>
            </a:lvl6pPr>
            <a:lvl7pPr lvl="6" algn="ctr" rtl="0">
              <a:lnSpc>
                <a:spcPct val="90000"/>
              </a:lnSpc>
              <a:spcBef>
                <a:spcPts val="400"/>
              </a:spcBef>
              <a:spcAft>
                <a:spcPts val="0"/>
              </a:spcAft>
              <a:buSzPts val="2000"/>
              <a:buNone/>
              <a:defRPr sz="2000"/>
            </a:lvl7pPr>
            <a:lvl8pPr lvl="7" algn="ctr" rtl="0">
              <a:lnSpc>
                <a:spcPct val="90000"/>
              </a:lnSpc>
              <a:spcBef>
                <a:spcPts val="400"/>
              </a:spcBef>
              <a:spcAft>
                <a:spcPts val="0"/>
              </a:spcAft>
              <a:buSzPts val="2000"/>
              <a:buNone/>
              <a:defRPr sz="2000"/>
            </a:lvl8pPr>
            <a:lvl9pPr lvl="8" algn="ctr" rtl="0">
              <a:lnSpc>
                <a:spcPct val="90000"/>
              </a:lnSpc>
              <a:spcBef>
                <a:spcPts val="400"/>
              </a:spcBef>
              <a:spcAft>
                <a:spcPts val="400"/>
              </a:spcAft>
              <a:buSzPts val="2000"/>
              <a:buNone/>
              <a:defRPr sz="2000"/>
            </a:lvl9pPr>
          </a:lstStyle>
          <a:p>
            <a:endParaRPr/>
          </a:p>
        </p:txBody>
      </p:sp>
      <p:sp>
        <p:nvSpPr>
          <p:cNvPr id="1077" name="Google Shape;1077;p2"/>
          <p:cNvSpPr txBox="1">
            <a:spLocks noGrp="1"/>
          </p:cNvSpPr>
          <p:nvPr>
            <p:ph type="dt" idx="10"/>
          </p:nvPr>
        </p:nvSpPr>
        <p:spPr>
          <a:xfrm>
            <a:off x="8218426" y="6446838"/>
            <a:ext cx="25848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078" name="Google Shape;1078;p2"/>
          <p:cNvSpPr txBox="1">
            <a:spLocks noGrp="1"/>
          </p:cNvSpPr>
          <p:nvPr>
            <p:ph type="ftr" idx="11"/>
          </p:nvPr>
        </p:nvSpPr>
        <p:spPr>
          <a:xfrm>
            <a:off x="1097279" y="6446838"/>
            <a:ext cx="68184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079" name="Google Shape;1079;p2"/>
          <p:cNvSpPr txBox="1">
            <a:spLocks noGrp="1"/>
          </p:cNvSpPr>
          <p:nvPr>
            <p:ph type="sldNum" idx="12"/>
          </p:nvPr>
        </p:nvSpPr>
        <p:spPr>
          <a:xfrm>
            <a:off x="10993582" y="6446838"/>
            <a:ext cx="780000" cy="365100"/>
          </a:xfrm>
          <a:prstGeom prst="rect">
            <a:avLst/>
          </a:prstGeom>
          <a:noFill/>
          <a:ln>
            <a:noFill/>
          </a:ln>
        </p:spPr>
        <p:txBody>
          <a:bodyPr spcFirstLastPara="1" wrap="square" lIns="91425" tIns="45700" rIns="91425" bIns="45700" anchor="ctr" anchorCtr="0">
            <a:noAutofit/>
          </a:bodyPr>
          <a:lstStyle>
            <a:lvl1pPr marL="0" lvl="0" indent="0" algn="l" rtl="0">
              <a:spcBef>
                <a:spcPts val="0"/>
              </a:spcBef>
              <a:buNone/>
              <a:defRPr/>
            </a:lvl1pPr>
            <a:lvl2pPr marL="0" lvl="1" indent="0" algn="l" rtl="0">
              <a:spcBef>
                <a:spcPts val="0"/>
              </a:spcBef>
              <a:buNone/>
              <a:defRPr/>
            </a:lvl2pPr>
            <a:lvl3pPr marL="0" lvl="2" indent="0" algn="l" rtl="0">
              <a:spcBef>
                <a:spcPts val="0"/>
              </a:spcBef>
              <a:buNone/>
              <a:defRPr/>
            </a:lvl3pPr>
            <a:lvl4pPr marL="0" lvl="3" indent="0" algn="l" rtl="0">
              <a:spcBef>
                <a:spcPts val="0"/>
              </a:spcBef>
              <a:buNone/>
              <a:defRPr/>
            </a:lvl4pPr>
            <a:lvl5pPr marL="0" lvl="4" indent="0" algn="l" rtl="0">
              <a:spcBef>
                <a:spcPts val="0"/>
              </a:spcBef>
              <a:buNone/>
              <a:defRPr/>
            </a:lvl5pPr>
            <a:lvl6pPr marL="0" lvl="5" indent="0" algn="l" rtl="0">
              <a:spcBef>
                <a:spcPts val="0"/>
              </a:spcBef>
              <a:buNone/>
              <a:defRPr/>
            </a:lvl6pPr>
            <a:lvl7pPr marL="0" lvl="6" indent="0" algn="l" rtl="0">
              <a:spcBef>
                <a:spcPts val="0"/>
              </a:spcBef>
              <a:buNone/>
              <a:defRPr/>
            </a:lvl7pPr>
            <a:lvl8pPr marL="0" lvl="7" indent="0" algn="l" rtl="0">
              <a:spcBef>
                <a:spcPts val="0"/>
              </a:spcBef>
              <a:buNone/>
              <a:defRPr/>
            </a:lvl8pPr>
            <a:lvl9pPr marL="0" lvl="8" indent="0" algn="l" rtl="0">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Blank" type="blank">
  <p:cSld name="BLANK">
    <p:bg>
      <p:bgPr>
        <a:solidFill>
          <a:schemeClr val="lt1"/>
        </a:solidFill>
        <a:effectLst/>
      </p:bgPr>
    </p:bg>
    <p:spTree>
      <p:nvGrpSpPr>
        <p:cNvPr id="1" name="Shape 1172"/>
        <p:cNvGrpSpPr/>
        <p:nvPr/>
      </p:nvGrpSpPr>
      <p:grpSpPr>
        <a:xfrm>
          <a:off x="0" y="0"/>
          <a:ext cx="0" cy="0"/>
          <a:chOff x="0" y="0"/>
          <a:chExt cx="0" cy="0"/>
        </a:xfrm>
      </p:grpSpPr>
      <p:sp>
        <p:nvSpPr>
          <p:cNvPr id="1173" name="Google Shape;1173;p13"/>
          <p:cNvSpPr txBox="1">
            <a:spLocks noGrp="1"/>
          </p:cNvSpPr>
          <p:nvPr>
            <p:ph type="dt" idx="10"/>
          </p:nvPr>
        </p:nvSpPr>
        <p:spPr>
          <a:xfrm>
            <a:off x="8218426" y="6446838"/>
            <a:ext cx="25848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174" name="Google Shape;1174;p13"/>
          <p:cNvSpPr txBox="1">
            <a:spLocks noGrp="1"/>
          </p:cNvSpPr>
          <p:nvPr>
            <p:ph type="ftr" idx="11"/>
          </p:nvPr>
        </p:nvSpPr>
        <p:spPr>
          <a:xfrm>
            <a:off x="1097279" y="6446838"/>
            <a:ext cx="68184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175" name="Google Shape;1175;p13"/>
          <p:cNvSpPr txBox="1">
            <a:spLocks noGrp="1"/>
          </p:cNvSpPr>
          <p:nvPr>
            <p:ph type="sldNum" idx="12"/>
          </p:nvPr>
        </p:nvSpPr>
        <p:spPr>
          <a:xfrm>
            <a:off x="10993582" y="6446838"/>
            <a:ext cx="780000" cy="365100"/>
          </a:xfrm>
          <a:prstGeom prst="rect">
            <a:avLst/>
          </a:prstGeom>
          <a:noFill/>
          <a:ln>
            <a:noFill/>
          </a:ln>
        </p:spPr>
        <p:txBody>
          <a:bodyPr spcFirstLastPara="1" wrap="square" lIns="91425" tIns="45700" rIns="91425" bIns="45700" anchor="ctr" anchorCtr="0">
            <a:noAutofit/>
          </a:bodyPr>
          <a:lstStyle>
            <a:lvl1pPr marL="0" lvl="0" indent="0" algn="l" rtl="0">
              <a:spcBef>
                <a:spcPts val="0"/>
              </a:spcBef>
              <a:buNone/>
              <a:defRPr/>
            </a:lvl1pPr>
            <a:lvl2pPr marL="0" lvl="1" indent="0" algn="l" rtl="0">
              <a:spcBef>
                <a:spcPts val="0"/>
              </a:spcBef>
              <a:buNone/>
              <a:defRPr/>
            </a:lvl2pPr>
            <a:lvl3pPr marL="0" lvl="2" indent="0" algn="l" rtl="0">
              <a:spcBef>
                <a:spcPts val="0"/>
              </a:spcBef>
              <a:buNone/>
              <a:defRPr/>
            </a:lvl3pPr>
            <a:lvl4pPr marL="0" lvl="3" indent="0" algn="l" rtl="0">
              <a:spcBef>
                <a:spcPts val="0"/>
              </a:spcBef>
              <a:buNone/>
              <a:defRPr/>
            </a:lvl4pPr>
            <a:lvl5pPr marL="0" lvl="4" indent="0" algn="l" rtl="0">
              <a:spcBef>
                <a:spcPts val="0"/>
              </a:spcBef>
              <a:buNone/>
              <a:defRPr/>
            </a:lvl5pPr>
            <a:lvl6pPr marL="0" lvl="5" indent="0" algn="l" rtl="0">
              <a:spcBef>
                <a:spcPts val="0"/>
              </a:spcBef>
              <a:buNone/>
              <a:defRPr/>
            </a:lvl6pPr>
            <a:lvl7pPr marL="0" lvl="6" indent="0" algn="l" rtl="0">
              <a:spcBef>
                <a:spcPts val="0"/>
              </a:spcBef>
              <a:buNone/>
              <a:defRPr/>
            </a:lvl7pPr>
            <a:lvl8pPr marL="0" lvl="7" indent="0" algn="l" rtl="0">
              <a:spcBef>
                <a:spcPts val="0"/>
              </a:spcBef>
              <a:buNone/>
              <a:defRPr/>
            </a:lvl8pPr>
            <a:lvl9pPr marL="0" lvl="8" indent="0" algn="l" rtl="0">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Agenda">
  <p:cSld name="Agenda">
    <p:bg>
      <p:bgPr>
        <a:solidFill>
          <a:schemeClr val="lt1"/>
        </a:solidFill>
        <a:effectLst/>
      </p:bgPr>
    </p:bg>
    <p:spTree>
      <p:nvGrpSpPr>
        <p:cNvPr id="1" name="Shape 1080"/>
        <p:cNvGrpSpPr/>
        <p:nvPr/>
      </p:nvGrpSpPr>
      <p:grpSpPr>
        <a:xfrm>
          <a:off x="0" y="0"/>
          <a:ext cx="0" cy="0"/>
          <a:chOff x="0" y="0"/>
          <a:chExt cx="0" cy="0"/>
        </a:xfrm>
      </p:grpSpPr>
      <p:sp>
        <p:nvSpPr>
          <p:cNvPr id="1081" name="Google Shape;1081;p3"/>
          <p:cNvSpPr txBox="1">
            <a:spLocks noGrp="1"/>
          </p:cNvSpPr>
          <p:nvPr>
            <p:ph type="dt" idx="10"/>
          </p:nvPr>
        </p:nvSpPr>
        <p:spPr>
          <a:xfrm>
            <a:off x="8218426" y="6446838"/>
            <a:ext cx="25848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082" name="Google Shape;1082;p3"/>
          <p:cNvSpPr txBox="1">
            <a:spLocks noGrp="1"/>
          </p:cNvSpPr>
          <p:nvPr>
            <p:ph type="ftr" idx="11"/>
          </p:nvPr>
        </p:nvSpPr>
        <p:spPr>
          <a:xfrm>
            <a:off x="1097279" y="6446838"/>
            <a:ext cx="68184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083" name="Google Shape;1083;p3"/>
          <p:cNvSpPr txBox="1">
            <a:spLocks noGrp="1"/>
          </p:cNvSpPr>
          <p:nvPr>
            <p:ph type="sldNum" idx="12"/>
          </p:nvPr>
        </p:nvSpPr>
        <p:spPr>
          <a:xfrm>
            <a:off x="10993582" y="6446838"/>
            <a:ext cx="780000" cy="365100"/>
          </a:xfrm>
          <a:prstGeom prst="rect">
            <a:avLst/>
          </a:prstGeom>
          <a:noFill/>
          <a:ln>
            <a:noFill/>
          </a:ln>
        </p:spPr>
        <p:txBody>
          <a:bodyPr spcFirstLastPara="1" wrap="square" lIns="91425" tIns="45700" rIns="91425" bIns="45700" anchor="ctr" anchorCtr="0">
            <a:noAutofit/>
          </a:bodyPr>
          <a:lstStyle>
            <a:lvl1pPr marL="0" lvl="0" indent="0" algn="l" rtl="0">
              <a:spcBef>
                <a:spcPts val="0"/>
              </a:spcBef>
              <a:buNone/>
              <a:defRPr/>
            </a:lvl1pPr>
            <a:lvl2pPr marL="0" lvl="1" indent="0" algn="l" rtl="0">
              <a:spcBef>
                <a:spcPts val="0"/>
              </a:spcBef>
              <a:buNone/>
              <a:defRPr/>
            </a:lvl2pPr>
            <a:lvl3pPr marL="0" lvl="2" indent="0" algn="l" rtl="0">
              <a:spcBef>
                <a:spcPts val="0"/>
              </a:spcBef>
              <a:buNone/>
              <a:defRPr/>
            </a:lvl3pPr>
            <a:lvl4pPr marL="0" lvl="3" indent="0" algn="l" rtl="0">
              <a:spcBef>
                <a:spcPts val="0"/>
              </a:spcBef>
              <a:buNone/>
              <a:defRPr/>
            </a:lvl4pPr>
            <a:lvl5pPr marL="0" lvl="4" indent="0" algn="l" rtl="0">
              <a:spcBef>
                <a:spcPts val="0"/>
              </a:spcBef>
              <a:buNone/>
              <a:defRPr/>
            </a:lvl5pPr>
            <a:lvl6pPr marL="0" lvl="5" indent="0" algn="l" rtl="0">
              <a:spcBef>
                <a:spcPts val="0"/>
              </a:spcBef>
              <a:buNone/>
              <a:defRPr/>
            </a:lvl6pPr>
            <a:lvl7pPr marL="0" lvl="6" indent="0" algn="l" rtl="0">
              <a:spcBef>
                <a:spcPts val="0"/>
              </a:spcBef>
              <a:buNone/>
              <a:defRPr/>
            </a:lvl7pPr>
            <a:lvl8pPr marL="0" lvl="7" indent="0" algn="l" rtl="0">
              <a:spcBef>
                <a:spcPts val="0"/>
              </a:spcBef>
              <a:buNone/>
              <a:defRPr/>
            </a:lvl8pPr>
            <a:lvl9pPr marL="0" lvl="8" indent="0" algn="l" rtl="0">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
        <p:nvSpPr>
          <p:cNvPr id="1084" name="Google Shape;1084;p3"/>
          <p:cNvSpPr/>
          <p:nvPr/>
        </p:nvSpPr>
        <p:spPr>
          <a:xfrm>
            <a:off x="3351057" y="0"/>
            <a:ext cx="8841000" cy="6858000"/>
          </a:xfrm>
          <a:prstGeom prst="rect">
            <a:avLst/>
          </a:prstGeom>
          <a:solidFill>
            <a:schemeClr val="accent4"/>
          </a:solidFill>
          <a:ln>
            <a:noFill/>
          </a:ln>
        </p:spPr>
        <p:txBody>
          <a:bodyPr spcFirstLastPara="1" wrap="square" lIns="0" tIns="0" rIns="0" bIns="0" anchor="ctr" anchorCtr="0">
            <a:noAutofit/>
          </a:bodyPr>
          <a:lstStyle/>
          <a:p>
            <a:pPr marL="0" marR="0" lvl="0" indent="0" algn="l" rtl="0">
              <a:spcBef>
                <a:spcPts val="0"/>
              </a:spcBef>
              <a:spcAft>
                <a:spcPts val="0"/>
              </a:spcAft>
              <a:buNone/>
            </a:pPr>
            <a:endParaRPr sz="1600" b="0" i="0" u="none" strike="noStrike" cap="none">
              <a:solidFill>
                <a:schemeClr val="dk1"/>
              </a:solidFill>
              <a:latin typeface="Century Gothic"/>
              <a:ea typeface="Century Gothic"/>
              <a:cs typeface="Century Gothic"/>
              <a:sym typeface="Century Gothic"/>
            </a:endParaRPr>
          </a:p>
        </p:txBody>
      </p:sp>
      <p:sp>
        <p:nvSpPr>
          <p:cNvPr id="1085" name="Google Shape;1085;p3"/>
          <p:cNvSpPr/>
          <p:nvPr/>
        </p:nvSpPr>
        <p:spPr>
          <a:xfrm>
            <a:off x="635000" y="633875"/>
            <a:ext cx="10922100" cy="5590200"/>
          </a:xfrm>
          <a:prstGeom prst="rect">
            <a:avLst/>
          </a:prstGeom>
          <a:solidFill>
            <a:srgbClr val="F6F9FF"/>
          </a:solidFill>
          <a:ln>
            <a:noFill/>
          </a:ln>
          <a:effectLst>
            <a:outerShdw blurRad="254000" dist="25400" dir="2700000" rotWithShape="0">
              <a:srgbClr val="1F2125">
                <a:alpha val="14900"/>
              </a:srgbClr>
            </a:outerShdw>
          </a:effectLst>
        </p:spPr>
        <p:txBody>
          <a:bodyPr spcFirstLastPara="1" wrap="square" lIns="0" tIns="0" rIns="0" bIns="0" anchor="ctr" anchorCtr="0">
            <a:noAutofit/>
          </a:bodyPr>
          <a:lstStyle/>
          <a:p>
            <a:pPr marL="0" marR="0" lvl="0" indent="0" algn="l" rtl="0">
              <a:spcBef>
                <a:spcPts val="0"/>
              </a:spcBef>
              <a:spcAft>
                <a:spcPts val="0"/>
              </a:spcAft>
              <a:buNone/>
            </a:pPr>
            <a:endParaRPr sz="1600" b="0" i="0" u="none" strike="noStrike" cap="none">
              <a:solidFill>
                <a:schemeClr val="dk1"/>
              </a:solidFill>
              <a:latin typeface="Century Gothic"/>
              <a:ea typeface="Century Gothic"/>
              <a:cs typeface="Century Gothic"/>
              <a:sym typeface="Century Gothic"/>
            </a:endParaRPr>
          </a:p>
        </p:txBody>
      </p:sp>
      <p:sp>
        <p:nvSpPr>
          <p:cNvPr id="1086" name="Google Shape;1086;p3"/>
          <p:cNvSpPr txBox="1">
            <a:spLocks noGrp="1"/>
          </p:cNvSpPr>
          <p:nvPr>
            <p:ph type="title"/>
          </p:nvPr>
        </p:nvSpPr>
        <p:spPr>
          <a:xfrm>
            <a:off x="635000" y="3135207"/>
            <a:ext cx="4887000" cy="587700"/>
          </a:xfrm>
          <a:prstGeom prst="rect">
            <a:avLst/>
          </a:prstGeom>
          <a:noFill/>
          <a:ln>
            <a:noFill/>
          </a:ln>
        </p:spPr>
        <p:txBody>
          <a:bodyPr spcFirstLastPara="1" wrap="square" lIns="91425" tIns="45700" rIns="91425" bIns="45700" anchor="ctr" anchorCtr="0">
            <a:normAutofit/>
          </a:bodyPr>
          <a:lstStyle>
            <a:lvl1pPr lvl="0" algn="ctr" rtl="0">
              <a:lnSpc>
                <a:spcPct val="90000"/>
              </a:lnSpc>
              <a:spcBef>
                <a:spcPts val="0"/>
              </a:spcBef>
              <a:spcAft>
                <a:spcPts val="0"/>
              </a:spcAft>
              <a:buClr>
                <a:srgbClr val="3F3F3F"/>
              </a:buClr>
              <a:buSzPts val="2800"/>
              <a:buFont typeface="Century Gothic"/>
              <a:buNone/>
              <a:defRPr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087" name="Google Shape;1087;p3"/>
          <p:cNvSpPr txBox="1">
            <a:spLocks noGrp="1"/>
          </p:cNvSpPr>
          <p:nvPr>
            <p:ph type="body" idx="1"/>
          </p:nvPr>
        </p:nvSpPr>
        <p:spPr>
          <a:xfrm>
            <a:off x="5575829" y="633875"/>
            <a:ext cx="5981100" cy="5590200"/>
          </a:xfrm>
          <a:prstGeom prst="rect">
            <a:avLst/>
          </a:prstGeom>
          <a:noFill/>
          <a:ln>
            <a:noFill/>
          </a:ln>
        </p:spPr>
        <p:txBody>
          <a:bodyPr spcFirstLastPara="1" wrap="square" lIns="0" tIns="45700" rIns="0" bIns="45700" anchor="ctr" anchorCtr="0">
            <a:normAutofit/>
          </a:bodyPr>
          <a:lstStyle>
            <a:lvl1pPr marL="457200" lvl="0" indent="-330200" algn="l" rtl="0">
              <a:lnSpc>
                <a:spcPct val="100000"/>
              </a:lnSpc>
              <a:spcBef>
                <a:spcPts val="1200"/>
              </a:spcBef>
              <a:spcAft>
                <a:spcPts val="0"/>
              </a:spcAft>
              <a:buClr>
                <a:schemeClr val="dk1"/>
              </a:buClr>
              <a:buSzPts val="1600"/>
              <a:buFont typeface="Century Gothic"/>
              <a:buAutoNum type="arabicPeriod"/>
              <a:defRPr sz="1600">
                <a:solidFill>
                  <a:schemeClr val="dk1"/>
                </a:solidFill>
              </a:defRPr>
            </a:lvl1pPr>
            <a:lvl2pPr marL="914400" lvl="1" indent="-317500" algn="l" rtl="0">
              <a:lnSpc>
                <a:spcPct val="100000"/>
              </a:lnSpc>
              <a:spcBef>
                <a:spcPts val="200"/>
              </a:spcBef>
              <a:spcAft>
                <a:spcPts val="0"/>
              </a:spcAft>
              <a:buClr>
                <a:schemeClr val="dk1"/>
              </a:buClr>
              <a:buSzPts val="1400"/>
              <a:buFont typeface="Century Gothic"/>
              <a:buAutoNum type="arabicPeriod"/>
              <a:defRPr sz="1400">
                <a:solidFill>
                  <a:schemeClr val="dk1"/>
                </a:solidFill>
              </a:defRPr>
            </a:lvl2pPr>
            <a:lvl3pPr marL="1371600" lvl="2" indent="-298450" algn="l" rtl="0">
              <a:lnSpc>
                <a:spcPct val="100000"/>
              </a:lnSpc>
              <a:spcBef>
                <a:spcPts val="400"/>
              </a:spcBef>
              <a:spcAft>
                <a:spcPts val="0"/>
              </a:spcAft>
              <a:buClr>
                <a:schemeClr val="dk1"/>
              </a:buClr>
              <a:buSzPts val="1100"/>
              <a:buFont typeface="Century Gothic"/>
              <a:buAutoNum type="arabicPeriod"/>
              <a:defRPr sz="1100">
                <a:solidFill>
                  <a:schemeClr val="dk1"/>
                </a:solidFill>
              </a:defRPr>
            </a:lvl3pPr>
            <a:lvl4pPr marL="1828800" lvl="3" indent="-298450" algn="l" rtl="0">
              <a:lnSpc>
                <a:spcPct val="100000"/>
              </a:lnSpc>
              <a:spcBef>
                <a:spcPts val="400"/>
              </a:spcBef>
              <a:spcAft>
                <a:spcPts val="0"/>
              </a:spcAft>
              <a:buClr>
                <a:schemeClr val="dk1"/>
              </a:buClr>
              <a:buSzPts val="1100"/>
              <a:buFont typeface="Century Gothic"/>
              <a:buAutoNum type="arabicPeriod"/>
              <a:defRPr sz="1100">
                <a:solidFill>
                  <a:schemeClr val="dk1"/>
                </a:solidFill>
              </a:defRPr>
            </a:lvl4pPr>
            <a:lvl5pPr marL="2286000" lvl="4" indent="-298450" algn="l" rtl="0">
              <a:lnSpc>
                <a:spcPct val="100000"/>
              </a:lnSpc>
              <a:spcBef>
                <a:spcPts val="400"/>
              </a:spcBef>
              <a:spcAft>
                <a:spcPts val="0"/>
              </a:spcAft>
              <a:buClr>
                <a:schemeClr val="dk1"/>
              </a:buClr>
              <a:buSzPts val="1100"/>
              <a:buFont typeface="Century Gothic"/>
              <a:buAutoNum type="arabicPeriod"/>
              <a:defRPr sz="1100">
                <a:solidFill>
                  <a:schemeClr val="dk1"/>
                </a:solidFill>
              </a:defRPr>
            </a:lvl5pPr>
            <a:lvl6pPr marL="2743200" lvl="5" indent="-342900" algn="l" rtl="0">
              <a:lnSpc>
                <a:spcPct val="90000"/>
              </a:lnSpc>
              <a:spcBef>
                <a:spcPts val="400"/>
              </a:spcBef>
              <a:spcAft>
                <a:spcPts val="0"/>
              </a:spcAft>
              <a:buSzPts val="1800"/>
              <a:buChar char="◦"/>
              <a:defRPr/>
            </a:lvl6pPr>
            <a:lvl7pPr marL="3200400" lvl="6" indent="-342900" algn="l" rtl="0">
              <a:lnSpc>
                <a:spcPct val="90000"/>
              </a:lnSpc>
              <a:spcBef>
                <a:spcPts val="400"/>
              </a:spcBef>
              <a:spcAft>
                <a:spcPts val="0"/>
              </a:spcAft>
              <a:buSzPts val="1800"/>
              <a:buChar char="◦"/>
              <a:defRPr/>
            </a:lvl7pPr>
            <a:lvl8pPr marL="3657600" lvl="7" indent="-342900" algn="l" rtl="0">
              <a:lnSpc>
                <a:spcPct val="90000"/>
              </a:lnSpc>
              <a:spcBef>
                <a:spcPts val="400"/>
              </a:spcBef>
              <a:spcAft>
                <a:spcPts val="0"/>
              </a:spcAft>
              <a:buSzPts val="1800"/>
              <a:buChar char="◦"/>
              <a:defRPr/>
            </a:lvl8pPr>
            <a:lvl9pPr marL="4114800" lvl="8" indent="-342900" algn="l" rtl="0">
              <a:lnSpc>
                <a:spcPct val="90000"/>
              </a:lnSpc>
              <a:spcBef>
                <a:spcPts val="400"/>
              </a:spcBef>
              <a:spcAft>
                <a:spcPts val="400"/>
              </a:spcAft>
              <a:buSzPts val="18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Quote">
  <p:cSld name="Quote">
    <p:bg>
      <p:bgPr>
        <a:solidFill>
          <a:schemeClr val="lt1"/>
        </a:solidFill>
        <a:effectLst/>
      </p:bgPr>
    </p:bg>
    <p:spTree>
      <p:nvGrpSpPr>
        <p:cNvPr id="1" name="Shape 1088"/>
        <p:cNvGrpSpPr/>
        <p:nvPr/>
      </p:nvGrpSpPr>
      <p:grpSpPr>
        <a:xfrm>
          <a:off x="0" y="0"/>
          <a:ext cx="0" cy="0"/>
          <a:chOff x="0" y="0"/>
          <a:chExt cx="0" cy="0"/>
        </a:xfrm>
      </p:grpSpPr>
      <p:sp>
        <p:nvSpPr>
          <p:cNvPr id="1089" name="Google Shape;1089;p4"/>
          <p:cNvSpPr txBox="1">
            <a:spLocks noGrp="1"/>
          </p:cNvSpPr>
          <p:nvPr>
            <p:ph type="dt" idx="10"/>
          </p:nvPr>
        </p:nvSpPr>
        <p:spPr>
          <a:xfrm>
            <a:off x="8218426" y="6446838"/>
            <a:ext cx="25848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090" name="Google Shape;1090;p4"/>
          <p:cNvSpPr txBox="1">
            <a:spLocks noGrp="1"/>
          </p:cNvSpPr>
          <p:nvPr>
            <p:ph type="ftr" idx="11"/>
          </p:nvPr>
        </p:nvSpPr>
        <p:spPr>
          <a:xfrm>
            <a:off x="1097279" y="6446838"/>
            <a:ext cx="68184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091" name="Google Shape;1091;p4"/>
          <p:cNvSpPr txBox="1">
            <a:spLocks noGrp="1"/>
          </p:cNvSpPr>
          <p:nvPr>
            <p:ph type="sldNum" idx="12"/>
          </p:nvPr>
        </p:nvSpPr>
        <p:spPr>
          <a:xfrm>
            <a:off x="10993582" y="6446838"/>
            <a:ext cx="780000" cy="365100"/>
          </a:xfrm>
          <a:prstGeom prst="rect">
            <a:avLst/>
          </a:prstGeom>
          <a:noFill/>
          <a:ln>
            <a:noFill/>
          </a:ln>
        </p:spPr>
        <p:txBody>
          <a:bodyPr spcFirstLastPara="1" wrap="square" lIns="91425" tIns="45700" rIns="91425" bIns="45700" anchor="ctr" anchorCtr="0">
            <a:noAutofit/>
          </a:bodyPr>
          <a:lstStyle>
            <a:lvl1pPr marL="0" lvl="0" indent="0" algn="l" rtl="0">
              <a:spcBef>
                <a:spcPts val="0"/>
              </a:spcBef>
              <a:buNone/>
              <a:defRPr/>
            </a:lvl1pPr>
            <a:lvl2pPr marL="0" lvl="1" indent="0" algn="l" rtl="0">
              <a:spcBef>
                <a:spcPts val="0"/>
              </a:spcBef>
              <a:buNone/>
              <a:defRPr/>
            </a:lvl2pPr>
            <a:lvl3pPr marL="0" lvl="2" indent="0" algn="l" rtl="0">
              <a:spcBef>
                <a:spcPts val="0"/>
              </a:spcBef>
              <a:buNone/>
              <a:defRPr/>
            </a:lvl3pPr>
            <a:lvl4pPr marL="0" lvl="3" indent="0" algn="l" rtl="0">
              <a:spcBef>
                <a:spcPts val="0"/>
              </a:spcBef>
              <a:buNone/>
              <a:defRPr/>
            </a:lvl4pPr>
            <a:lvl5pPr marL="0" lvl="4" indent="0" algn="l" rtl="0">
              <a:spcBef>
                <a:spcPts val="0"/>
              </a:spcBef>
              <a:buNone/>
              <a:defRPr/>
            </a:lvl5pPr>
            <a:lvl6pPr marL="0" lvl="5" indent="0" algn="l" rtl="0">
              <a:spcBef>
                <a:spcPts val="0"/>
              </a:spcBef>
              <a:buNone/>
              <a:defRPr/>
            </a:lvl6pPr>
            <a:lvl7pPr marL="0" lvl="6" indent="0" algn="l" rtl="0">
              <a:spcBef>
                <a:spcPts val="0"/>
              </a:spcBef>
              <a:buNone/>
              <a:defRPr/>
            </a:lvl7pPr>
            <a:lvl8pPr marL="0" lvl="7" indent="0" algn="l" rtl="0">
              <a:spcBef>
                <a:spcPts val="0"/>
              </a:spcBef>
              <a:buNone/>
              <a:defRPr/>
            </a:lvl8pPr>
            <a:lvl9pPr marL="0" lvl="8" indent="0" algn="l" rtl="0">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
        <p:nvSpPr>
          <p:cNvPr id="1092" name="Google Shape;1092;p4"/>
          <p:cNvSpPr/>
          <p:nvPr/>
        </p:nvSpPr>
        <p:spPr>
          <a:xfrm flipH="1">
            <a:off x="0" y="0"/>
            <a:ext cx="12192000" cy="6858000"/>
          </a:xfrm>
          <a:prstGeom prst="rect">
            <a:avLst/>
          </a:prstGeom>
          <a:solidFill>
            <a:schemeClr val="accent4"/>
          </a:solidFill>
          <a:ln>
            <a:noFill/>
          </a:ln>
        </p:spPr>
        <p:txBody>
          <a:bodyPr spcFirstLastPara="1" wrap="square" lIns="0" tIns="0" rIns="0" bIns="0" anchor="ctr" anchorCtr="0">
            <a:noAutofit/>
          </a:bodyPr>
          <a:lstStyle/>
          <a:p>
            <a:pPr marL="0" marR="0" lvl="0" indent="0" algn="l" rtl="0">
              <a:spcBef>
                <a:spcPts val="0"/>
              </a:spcBef>
              <a:spcAft>
                <a:spcPts val="0"/>
              </a:spcAft>
              <a:buNone/>
            </a:pPr>
            <a:endParaRPr sz="1600" b="0" i="0" u="none" strike="noStrike" cap="none">
              <a:solidFill>
                <a:schemeClr val="dk1"/>
              </a:solidFill>
              <a:latin typeface="Century Gothic"/>
              <a:ea typeface="Century Gothic"/>
              <a:cs typeface="Century Gothic"/>
              <a:sym typeface="Century Gothic"/>
            </a:endParaRPr>
          </a:p>
        </p:txBody>
      </p:sp>
      <p:sp>
        <p:nvSpPr>
          <p:cNvPr id="1093" name="Google Shape;1093;p4"/>
          <p:cNvSpPr/>
          <p:nvPr/>
        </p:nvSpPr>
        <p:spPr>
          <a:xfrm>
            <a:off x="635000" y="633875"/>
            <a:ext cx="10922100" cy="5590200"/>
          </a:xfrm>
          <a:prstGeom prst="rect">
            <a:avLst/>
          </a:prstGeom>
          <a:solidFill>
            <a:srgbClr val="F6F9FF"/>
          </a:solidFill>
          <a:ln>
            <a:noFill/>
          </a:ln>
          <a:effectLst>
            <a:outerShdw blurRad="254000" dist="25400" dir="2700000" rotWithShape="0">
              <a:srgbClr val="1F2125">
                <a:alpha val="14900"/>
              </a:srgbClr>
            </a:outerShdw>
          </a:effectLst>
        </p:spPr>
        <p:txBody>
          <a:bodyPr spcFirstLastPara="1" wrap="square" lIns="0" tIns="0" rIns="0" bIns="0" anchor="ctr" anchorCtr="0">
            <a:noAutofit/>
          </a:bodyPr>
          <a:lstStyle/>
          <a:p>
            <a:pPr marL="0" marR="0" lvl="0" indent="0" algn="l" rtl="0">
              <a:spcBef>
                <a:spcPts val="0"/>
              </a:spcBef>
              <a:spcAft>
                <a:spcPts val="0"/>
              </a:spcAft>
              <a:buNone/>
            </a:pPr>
            <a:endParaRPr sz="1600" b="0" i="0" u="none" strike="noStrike" cap="none">
              <a:solidFill>
                <a:schemeClr val="dk1"/>
              </a:solidFill>
              <a:latin typeface="Century Gothic"/>
              <a:ea typeface="Century Gothic"/>
              <a:cs typeface="Century Gothic"/>
              <a:sym typeface="Century Gothic"/>
            </a:endParaRPr>
          </a:p>
        </p:txBody>
      </p:sp>
      <p:cxnSp>
        <p:nvCxnSpPr>
          <p:cNvPr id="1094" name="Google Shape;1094;p4"/>
          <p:cNvCxnSpPr/>
          <p:nvPr/>
        </p:nvCxnSpPr>
        <p:spPr>
          <a:xfrm>
            <a:off x="6818393" y="999565"/>
            <a:ext cx="0" cy="4858800"/>
          </a:xfrm>
          <a:prstGeom prst="straightConnector1">
            <a:avLst/>
          </a:prstGeom>
          <a:noFill/>
          <a:ln w="12700" cap="flat" cmpd="sng">
            <a:solidFill>
              <a:schemeClr val="dk1"/>
            </a:solidFill>
            <a:prstDash val="solid"/>
            <a:round/>
            <a:headEnd type="none" w="sm" len="sm"/>
            <a:tailEnd type="none" w="sm" len="sm"/>
          </a:ln>
        </p:spPr>
      </p:cxnSp>
      <p:sp>
        <p:nvSpPr>
          <p:cNvPr id="1095" name="Google Shape;1095;p4"/>
          <p:cNvSpPr txBox="1">
            <a:spLocks noGrp="1"/>
          </p:cNvSpPr>
          <p:nvPr>
            <p:ph type="title"/>
          </p:nvPr>
        </p:nvSpPr>
        <p:spPr>
          <a:xfrm>
            <a:off x="635000" y="3135207"/>
            <a:ext cx="5460900" cy="587700"/>
          </a:xfrm>
          <a:prstGeom prst="rect">
            <a:avLst/>
          </a:prstGeom>
          <a:noFill/>
          <a:ln>
            <a:noFill/>
          </a:ln>
        </p:spPr>
        <p:txBody>
          <a:bodyPr spcFirstLastPara="1" wrap="square" lIns="91425" tIns="45700" rIns="91425" bIns="45700" anchor="ctr" anchorCtr="0">
            <a:noAutofit/>
          </a:bodyPr>
          <a:lstStyle>
            <a:lvl1pPr lvl="0" algn="r" rtl="0">
              <a:lnSpc>
                <a:spcPct val="90000"/>
              </a:lnSpc>
              <a:spcBef>
                <a:spcPts val="0"/>
              </a:spcBef>
              <a:spcAft>
                <a:spcPts val="0"/>
              </a:spcAft>
              <a:buClr>
                <a:srgbClr val="3F3F3F"/>
              </a:buClr>
              <a:buSzPts val="4800"/>
              <a:buFont typeface="Century Gothic"/>
              <a:buNone/>
              <a:defRPr sz="4800"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096" name="Google Shape;1096;p4"/>
          <p:cNvSpPr txBox="1">
            <a:spLocks noGrp="1"/>
          </p:cNvSpPr>
          <p:nvPr>
            <p:ph type="body" idx="1"/>
          </p:nvPr>
        </p:nvSpPr>
        <p:spPr>
          <a:xfrm>
            <a:off x="7540794" y="831286"/>
            <a:ext cx="4016100" cy="5195400"/>
          </a:xfrm>
          <a:prstGeom prst="rect">
            <a:avLst/>
          </a:prstGeom>
          <a:noFill/>
          <a:ln>
            <a:noFill/>
          </a:ln>
        </p:spPr>
        <p:txBody>
          <a:bodyPr spcFirstLastPara="1" wrap="square" lIns="0" tIns="45700" rIns="0" bIns="45700" anchor="ctr" anchorCtr="0">
            <a:normAutofit/>
          </a:bodyPr>
          <a:lstStyle>
            <a:lvl1pPr marL="457200" lvl="0" indent="-330200" algn="l" rtl="0">
              <a:lnSpc>
                <a:spcPct val="100000"/>
              </a:lnSpc>
              <a:spcBef>
                <a:spcPts val="1200"/>
              </a:spcBef>
              <a:spcAft>
                <a:spcPts val="0"/>
              </a:spcAft>
              <a:buClr>
                <a:schemeClr val="dk1"/>
              </a:buClr>
              <a:buSzPts val="1600"/>
              <a:buFont typeface="Century Gothic"/>
              <a:buAutoNum type="arabicPeriod"/>
              <a:defRPr sz="1600">
                <a:solidFill>
                  <a:schemeClr val="dk1"/>
                </a:solidFill>
              </a:defRPr>
            </a:lvl1pPr>
            <a:lvl2pPr marL="914400" lvl="1" indent="-317500" algn="l" rtl="0">
              <a:lnSpc>
                <a:spcPct val="100000"/>
              </a:lnSpc>
              <a:spcBef>
                <a:spcPts val="200"/>
              </a:spcBef>
              <a:spcAft>
                <a:spcPts val="0"/>
              </a:spcAft>
              <a:buClr>
                <a:schemeClr val="dk1"/>
              </a:buClr>
              <a:buSzPts val="1400"/>
              <a:buFont typeface="Century Gothic"/>
              <a:buAutoNum type="arabicPeriod"/>
              <a:defRPr sz="1400"/>
            </a:lvl2pPr>
            <a:lvl3pPr marL="1371600" lvl="2" indent="-298450" algn="l" rtl="0">
              <a:lnSpc>
                <a:spcPct val="100000"/>
              </a:lnSpc>
              <a:spcBef>
                <a:spcPts val="400"/>
              </a:spcBef>
              <a:spcAft>
                <a:spcPts val="0"/>
              </a:spcAft>
              <a:buClr>
                <a:schemeClr val="dk1"/>
              </a:buClr>
              <a:buSzPts val="1100"/>
              <a:buFont typeface="Century Gothic"/>
              <a:buAutoNum type="arabicPeriod"/>
              <a:defRPr sz="1100"/>
            </a:lvl3pPr>
            <a:lvl4pPr marL="1828800" lvl="3" indent="-298450" algn="l" rtl="0">
              <a:lnSpc>
                <a:spcPct val="100000"/>
              </a:lnSpc>
              <a:spcBef>
                <a:spcPts val="400"/>
              </a:spcBef>
              <a:spcAft>
                <a:spcPts val="0"/>
              </a:spcAft>
              <a:buClr>
                <a:schemeClr val="dk1"/>
              </a:buClr>
              <a:buSzPts val="1100"/>
              <a:buFont typeface="Century Gothic"/>
              <a:buAutoNum type="arabicPeriod"/>
              <a:defRPr sz="1100"/>
            </a:lvl4pPr>
            <a:lvl5pPr marL="2286000" lvl="4" indent="-298450" algn="l" rtl="0">
              <a:lnSpc>
                <a:spcPct val="100000"/>
              </a:lnSpc>
              <a:spcBef>
                <a:spcPts val="400"/>
              </a:spcBef>
              <a:spcAft>
                <a:spcPts val="0"/>
              </a:spcAft>
              <a:buClr>
                <a:schemeClr val="dk1"/>
              </a:buClr>
              <a:buSzPts val="1100"/>
              <a:buFont typeface="Century Gothic"/>
              <a:buAutoNum type="arabicPeriod"/>
              <a:defRPr sz="1100"/>
            </a:lvl5pPr>
            <a:lvl6pPr marL="2743200" lvl="5" indent="-342900" algn="l" rtl="0">
              <a:lnSpc>
                <a:spcPct val="90000"/>
              </a:lnSpc>
              <a:spcBef>
                <a:spcPts val="400"/>
              </a:spcBef>
              <a:spcAft>
                <a:spcPts val="0"/>
              </a:spcAft>
              <a:buSzPts val="1800"/>
              <a:buChar char="◦"/>
              <a:defRPr/>
            </a:lvl6pPr>
            <a:lvl7pPr marL="3200400" lvl="6" indent="-342900" algn="l" rtl="0">
              <a:lnSpc>
                <a:spcPct val="90000"/>
              </a:lnSpc>
              <a:spcBef>
                <a:spcPts val="400"/>
              </a:spcBef>
              <a:spcAft>
                <a:spcPts val="0"/>
              </a:spcAft>
              <a:buSzPts val="1800"/>
              <a:buChar char="◦"/>
              <a:defRPr/>
            </a:lvl7pPr>
            <a:lvl8pPr marL="3657600" lvl="7" indent="-342900" algn="l" rtl="0">
              <a:lnSpc>
                <a:spcPct val="90000"/>
              </a:lnSpc>
              <a:spcBef>
                <a:spcPts val="400"/>
              </a:spcBef>
              <a:spcAft>
                <a:spcPts val="0"/>
              </a:spcAft>
              <a:buSzPts val="1800"/>
              <a:buChar char="◦"/>
              <a:defRPr/>
            </a:lvl8pPr>
            <a:lvl9pPr marL="4114800" lvl="8" indent="-342900" algn="l" rtl="0">
              <a:lnSpc>
                <a:spcPct val="90000"/>
              </a:lnSpc>
              <a:spcBef>
                <a:spcPts val="400"/>
              </a:spcBef>
              <a:spcAft>
                <a:spcPts val="400"/>
              </a:spcAft>
              <a:buSzPts val="18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Content and Image">
  <p:cSld name="Content and Image">
    <p:bg>
      <p:bgPr>
        <a:solidFill>
          <a:schemeClr val="lt1"/>
        </a:solidFill>
        <a:effectLst/>
      </p:bgPr>
    </p:bg>
    <p:spTree>
      <p:nvGrpSpPr>
        <p:cNvPr id="1" name="Shape 1097"/>
        <p:cNvGrpSpPr/>
        <p:nvPr/>
      </p:nvGrpSpPr>
      <p:grpSpPr>
        <a:xfrm>
          <a:off x="0" y="0"/>
          <a:ext cx="0" cy="0"/>
          <a:chOff x="0" y="0"/>
          <a:chExt cx="0" cy="0"/>
        </a:xfrm>
      </p:grpSpPr>
      <p:sp>
        <p:nvSpPr>
          <p:cNvPr id="1098" name="Google Shape;1098;p5"/>
          <p:cNvSpPr txBox="1">
            <a:spLocks noGrp="1"/>
          </p:cNvSpPr>
          <p:nvPr>
            <p:ph type="dt" idx="10"/>
          </p:nvPr>
        </p:nvSpPr>
        <p:spPr>
          <a:xfrm>
            <a:off x="8218426" y="6446838"/>
            <a:ext cx="25848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099" name="Google Shape;1099;p5"/>
          <p:cNvSpPr txBox="1">
            <a:spLocks noGrp="1"/>
          </p:cNvSpPr>
          <p:nvPr>
            <p:ph type="ftr" idx="11"/>
          </p:nvPr>
        </p:nvSpPr>
        <p:spPr>
          <a:xfrm>
            <a:off x="1097279" y="6446838"/>
            <a:ext cx="68184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100" name="Google Shape;1100;p5"/>
          <p:cNvSpPr txBox="1">
            <a:spLocks noGrp="1"/>
          </p:cNvSpPr>
          <p:nvPr>
            <p:ph type="sldNum" idx="12"/>
          </p:nvPr>
        </p:nvSpPr>
        <p:spPr>
          <a:xfrm>
            <a:off x="10993582" y="6446838"/>
            <a:ext cx="780000" cy="365100"/>
          </a:xfrm>
          <a:prstGeom prst="rect">
            <a:avLst/>
          </a:prstGeom>
          <a:noFill/>
          <a:ln>
            <a:noFill/>
          </a:ln>
        </p:spPr>
        <p:txBody>
          <a:bodyPr spcFirstLastPara="1" wrap="square" lIns="91425" tIns="45700" rIns="91425" bIns="45700" anchor="ctr" anchorCtr="0">
            <a:noAutofit/>
          </a:bodyPr>
          <a:lstStyle>
            <a:lvl1pPr marL="0" lvl="0" indent="0" algn="l" rtl="0">
              <a:spcBef>
                <a:spcPts val="0"/>
              </a:spcBef>
              <a:buNone/>
              <a:defRPr/>
            </a:lvl1pPr>
            <a:lvl2pPr marL="0" lvl="1" indent="0" algn="l" rtl="0">
              <a:spcBef>
                <a:spcPts val="0"/>
              </a:spcBef>
              <a:buNone/>
              <a:defRPr/>
            </a:lvl2pPr>
            <a:lvl3pPr marL="0" lvl="2" indent="0" algn="l" rtl="0">
              <a:spcBef>
                <a:spcPts val="0"/>
              </a:spcBef>
              <a:buNone/>
              <a:defRPr/>
            </a:lvl3pPr>
            <a:lvl4pPr marL="0" lvl="3" indent="0" algn="l" rtl="0">
              <a:spcBef>
                <a:spcPts val="0"/>
              </a:spcBef>
              <a:buNone/>
              <a:defRPr/>
            </a:lvl4pPr>
            <a:lvl5pPr marL="0" lvl="4" indent="0" algn="l" rtl="0">
              <a:spcBef>
                <a:spcPts val="0"/>
              </a:spcBef>
              <a:buNone/>
              <a:defRPr/>
            </a:lvl5pPr>
            <a:lvl6pPr marL="0" lvl="5" indent="0" algn="l" rtl="0">
              <a:spcBef>
                <a:spcPts val="0"/>
              </a:spcBef>
              <a:buNone/>
              <a:defRPr/>
            </a:lvl6pPr>
            <a:lvl7pPr marL="0" lvl="6" indent="0" algn="l" rtl="0">
              <a:spcBef>
                <a:spcPts val="0"/>
              </a:spcBef>
              <a:buNone/>
              <a:defRPr/>
            </a:lvl7pPr>
            <a:lvl8pPr marL="0" lvl="7" indent="0" algn="l" rtl="0">
              <a:spcBef>
                <a:spcPts val="0"/>
              </a:spcBef>
              <a:buNone/>
              <a:defRPr/>
            </a:lvl8pPr>
            <a:lvl9pPr marL="0" lvl="8" indent="0" algn="l" rtl="0">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
        <p:nvSpPr>
          <p:cNvPr id="1101" name="Google Shape;1101;p5"/>
          <p:cNvSpPr/>
          <p:nvPr/>
        </p:nvSpPr>
        <p:spPr>
          <a:xfrm flipH="1">
            <a:off x="-46" y="0"/>
            <a:ext cx="1195800" cy="6858000"/>
          </a:xfrm>
          <a:prstGeom prst="rect">
            <a:avLst/>
          </a:prstGeom>
          <a:solidFill>
            <a:schemeClr val="accent4"/>
          </a:solidFill>
          <a:ln>
            <a:noFill/>
          </a:ln>
        </p:spPr>
        <p:txBody>
          <a:bodyPr spcFirstLastPara="1" wrap="square" lIns="0" tIns="0" rIns="0" bIns="0" anchor="ctr" anchorCtr="0">
            <a:noAutofit/>
          </a:bodyPr>
          <a:lstStyle/>
          <a:p>
            <a:pPr marL="0" marR="0" lvl="0" indent="0" algn="l" rtl="0">
              <a:spcBef>
                <a:spcPts val="0"/>
              </a:spcBef>
              <a:spcAft>
                <a:spcPts val="0"/>
              </a:spcAft>
              <a:buNone/>
            </a:pPr>
            <a:endParaRPr sz="1600" b="0" i="0" u="none" strike="noStrike" cap="none">
              <a:solidFill>
                <a:schemeClr val="dk1"/>
              </a:solidFill>
              <a:latin typeface="Century Gothic"/>
              <a:ea typeface="Century Gothic"/>
              <a:cs typeface="Century Gothic"/>
              <a:sym typeface="Century Gothic"/>
            </a:endParaRPr>
          </a:p>
        </p:txBody>
      </p:sp>
      <p:sp>
        <p:nvSpPr>
          <p:cNvPr id="1102" name="Google Shape;1102;p5"/>
          <p:cNvSpPr/>
          <p:nvPr/>
        </p:nvSpPr>
        <p:spPr>
          <a:xfrm>
            <a:off x="635000" y="633875"/>
            <a:ext cx="10922100" cy="5590200"/>
          </a:xfrm>
          <a:prstGeom prst="rect">
            <a:avLst/>
          </a:prstGeom>
          <a:solidFill>
            <a:srgbClr val="F6F9FF"/>
          </a:solidFill>
          <a:ln>
            <a:noFill/>
          </a:ln>
          <a:effectLst>
            <a:outerShdw blurRad="254000" dist="25400" dir="2700000" rotWithShape="0">
              <a:srgbClr val="1F2125">
                <a:alpha val="14900"/>
              </a:srgbClr>
            </a:outerShdw>
          </a:effectLst>
        </p:spPr>
        <p:txBody>
          <a:bodyPr spcFirstLastPara="1" wrap="square" lIns="0" tIns="0" rIns="0" bIns="0" anchor="ctr" anchorCtr="0">
            <a:noAutofit/>
          </a:bodyPr>
          <a:lstStyle/>
          <a:p>
            <a:pPr marL="0" marR="0" lvl="0" indent="0" algn="l" rtl="0">
              <a:spcBef>
                <a:spcPts val="0"/>
              </a:spcBef>
              <a:spcAft>
                <a:spcPts val="0"/>
              </a:spcAft>
              <a:buNone/>
            </a:pPr>
            <a:endParaRPr sz="1600" b="0" i="0" u="none" strike="noStrike" cap="none">
              <a:solidFill>
                <a:schemeClr val="dk1"/>
              </a:solidFill>
              <a:latin typeface="Century Gothic"/>
              <a:ea typeface="Century Gothic"/>
              <a:cs typeface="Century Gothic"/>
              <a:sym typeface="Century Gothic"/>
            </a:endParaRPr>
          </a:p>
        </p:txBody>
      </p:sp>
      <p:sp>
        <p:nvSpPr>
          <p:cNvPr id="1103" name="Google Shape;1103;p5"/>
          <p:cNvSpPr>
            <a:spLocks noGrp="1"/>
          </p:cNvSpPr>
          <p:nvPr>
            <p:ph type="pic" idx="2"/>
          </p:nvPr>
        </p:nvSpPr>
        <p:spPr>
          <a:xfrm>
            <a:off x="5924550" y="633875"/>
            <a:ext cx="5632500" cy="5591100"/>
          </a:xfrm>
          <a:prstGeom prst="rect">
            <a:avLst/>
          </a:prstGeom>
          <a:solidFill>
            <a:schemeClr val="dk2"/>
          </a:solidFill>
          <a:ln>
            <a:noFill/>
          </a:ln>
        </p:spPr>
        <p:txBody>
          <a:bodyPr spcFirstLastPara="1" wrap="square" lIns="0" tIns="45700" rIns="0" bIns="45700" anchor="ctr" anchorCtr="0">
            <a:normAutofit/>
          </a:bodyPr>
          <a:lstStyle>
            <a:lvl1pPr marR="0" lvl="0" algn="ctr" rtl="0">
              <a:lnSpc>
                <a:spcPct val="100000"/>
              </a:lnSpc>
              <a:spcBef>
                <a:spcPts val="1200"/>
              </a:spcBef>
              <a:spcAft>
                <a:spcPts val="0"/>
              </a:spcAft>
              <a:buClr>
                <a:schemeClr val="accent1"/>
              </a:buClr>
              <a:buSzPts val="2000"/>
              <a:buFont typeface="Calibri"/>
              <a:buChar char=" "/>
              <a:defRPr sz="2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200"/>
              </a:spcBef>
              <a:spcAft>
                <a:spcPts val="0"/>
              </a:spcAft>
              <a:buClr>
                <a:srgbClr val="3F3F3F"/>
              </a:buClr>
              <a:buSzPts val="1800"/>
              <a:buFont typeface="Calibri"/>
              <a:buChar char="◦"/>
              <a:defRPr sz="1800" b="0" i="0" u="none" strike="noStrike" cap="none">
                <a:solidFill>
                  <a:srgbClr val="3F3F3F"/>
                </a:solidFill>
                <a:latin typeface="Century Gothic"/>
                <a:ea typeface="Century Gothic"/>
                <a:cs typeface="Century Gothic"/>
                <a:sym typeface="Century Gothic"/>
              </a:defRPr>
            </a:lvl2pPr>
            <a:lvl3pPr marR="0" lvl="2" algn="l" rtl="0">
              <a:lnSpc>
                <a:spcPct val="100000"/>
              </a:lnSpc>
              <a:spcBef>
                <a:spcPts val="400"/>
              </a:spcBef>
              <a:spcAft>
                <a:spcPts val="0"/>
              </a:spcAft>
              <a:buClr>
                <a:srgbClr val="3F3F3F"/>
              </a:buClr>
              <a:buSzPts val="1400"/>
              <a:buFont typeface="Calibri"/>
              <a:buChar char="◦"/>
              <a:defRPr sz="1400" b="0" i="0" u="none" strike="noStrike" cap="none">
                <a:solidFill>
                  <a:srgbClr val="3F3F3F"/>
                </a:solidFill>
                <a:latin typeface="Century Gothic"/>
                <a:ea typeface="Century Gothic"/>
                <a:cs typeface="Century Gothic"/>
                <a:sym typeface="Century Gothic"/>
              </a:defRPr>
            </a:lvl3pPr>
            <a:lvl4pPr marR="0" lvl="3" algn="l" rtl="0">
              <a:lnSpc>
                <a:spcPct val="100000"/>
              </a:lnSpc>
              <a:spcBef>
                <a:spcPts val="400"/>
              </a:spcBef>
              <a:spcAft>
                <a:spcPts val="0"/>
              </a:spcAft>
              <a:buClr>
                <a:srgbClr val="3F3F3F"/>
              </a:buClr>
              <a:buSzPts val="1400"/>
              <a:buFont typeface="Calibri"/>
              <a:buChar char="◦"/>
              <a:defRPr sz="1400" b="0" i="0" u="none" strike="noStrike" cap="none">
                <a:solidFill>
                  <a:srgbClr val="3F3F3F"/>
                </a:solidFill>
                <a:latin typeface="Century Gothic"/>
                <a:ea typeface="Century Gothic"/>
                <a:cs typeface="Century Gothic"/>
                <a:sym typeface="Century Gothic"/>
              </a:defRPr>
            </a:lvl4pPr>
            <a:lvl5pPr marR="0" lvl="4" algn="l" rtl="0">
              <a:lnSpc>
                <a:spcPct val="100000"/>
              </a:lnSpc>
              <a:spcBef>
                <a:spcPts val="400"/>
              </a:spcBef>
              <a:spcAft>
                <a:spcPts val="0"/>
              </a:spcAft>
              <a:buClr>
                <a:srgbClr val="3F3F3F"/>
              </a:buClr>
              <a:buSzPts val="1400"/>
              <a:buFont typeface="Calibri"/>
              <a:buChar char="◦"/>
              <a:defRPr sz="1400" b="0" i="0" u="none" strike="noStrike" cap="none">
                <a:solidFill>
                  <a:srgbClr val="3F3F3F"/>
                </a:solidFill>
                <a:latin typeface="Century Gothic"/>
                <a:ea typeface="Century Gothic"/>
                <a:cs typeface="Century Gothic"/>
                <a:sym typeface="Century Gothic"/>
              </a:defRPr>
            </a:lvl5pPr>
            <a:lvl6pPr marR="0" lvl="5"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entury Gothic"/>
                <a:ea typeface="Century Gothic"/>
                <a:cs typeface="Century Gothic"/>
                <a:sym typeface="Century Gothic"/>
              </a:defRPr>
            </a:lvl6pPr>
            <a:lvl7pPr marR="0" lvl="6"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entury Gothic"/>
                <a:ea typeface="Century Gothic"/>
                <a:cs typeface="Century Gothic"/>
                <a:sym typeface="Century Gothic"/>
              </a:defRPr>
            </a:lvl7pPr>
            <a:lvl8pPr marR="0" lvl="7"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entury Gothic"/>
                <a:ea typeface="Century Gothic"/>
                <a:cs typeface="Century Gothic"/>
                <a:sym typeface="Century Gothic"/>
              </a:defRPr>
            </a:lvl8pPr>
            <a:lvl9pPr marR="0" lvl="8" algn="l" rtl="0">
              <a:lnSpc>
                <a:spcPct val="90000"/>
              </a:lnSpc>
              <a:spcBef>
                <a:spcPts val="400"/>
              </a:spcBef>
              <a:spcAft>
                <a:spcPts val="400"/>
              </a:spcAft>
              <a:buClr>
                <a:schemeClr val="accent1"/>
              </a:buClr>
              <a:buSzPts val="1400"/>
              <a:buFont typeface="Calibri"/>
              <a:buChar char="◦"/>
              <a:defRPr sz="1400" b="0" i="0" u="none" strike="noStrike" cap="none">
                <a:solidFill>
                  <a:srgbClr val="3F3F3F"/>
                </a:solidFill>
                <a:latin typeface="Century Gothic"/>
                <a:ea typeface="Century Gothic"/>
                <a:cs typeface="Century Gothic"/>
                <a:sym typeface="Century Gothic"/>
              </a:defRPr>
            </a:lvl9pPr>
          </a:lstStyle>
          <a:p>
            <a:endParaRPr/>
          </a:p>
        </p:txBody>
      </p:sp>
      <p:sp>
        <p:nvSpPr>
          <p:cNvPr id="1104" name="Google Shape;1104;p5"/>
          <p:cNvSpPr txBox="1">
            <a:spLocks noGrp="1"/>
          </p:cNvSpPr>
          <p:nvPr>
            <p:ph type="title"/>
          </p:nvPr>
        </p:nvSpPr>
        <p:spPr>
          <a:xfrm>
            <a:off x="1195754" y="942870"/>
            <a:ext cx="4157400" cy="1292700"/>
          </a:xfrm>
          <a:prstGeom prst="rect">
            <a:avLst/>
          </a:prstGeom>
          <a:noFill/>
          <a:ln>
            <a:noFill/>
          </a:ln>
        </p:spPr>
        <p:txBody>
          <a:bodyPr spcFirstLastPara="1" wrap="square" lIns="91425" tIns="45700" rIns="91425" bIns="45700" anchor="ctr" anchorCtr="0">
            <a:normAutofit/>
          </a:bodyPr>
          <a:lstStyle>
            <a:lvl1pPr lvl="0" algn="l" rtl="0">
              <a:lnSpc>
                <a:spcPct val="90000"/>
              </a:lnSpc>
              <a:spcBef>
                <a:spcPts val="0"/>
              </a:spcBef>
              <a:spcAft>
                <a:spcPts val="0"/>
              </a:spcAft>
              <a:buClr>
                <a:srgbClr val="3F3F3F"/>
              </a:buClr>
              <a:buSzPts val="2800"/>
              <a:buFont typeface="Century Gothic"/>
              <a:buNone/>
              <a:defRPr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105" name="Google Shape;1105;p5"/>
          <p:cNvSpPr txBox="1">
            <a:spLocks noGrp="1"/>
          </p:cNvSpPr>
          <p:nvPr>
            <p:ph type="body" idx="1"/>
          </p:nvPr>
        </p:nvSpPr>
        <p:spPr>
          <a:xfrm>
            <a:off x="1195754" y="2281657"/>
            <a:ext cx="4157400" cy="3633600"/>
          </a:xfrm>
          <a:prstGeom prst="rect">
            <a:avLst/>
          </a:prstGeom>
          <a:noFill/>
          <a:ln>
            <a:noFill/>
          </a:ln>
        </p:spPr>
        <p:txBody>
          <a:bodyPr spcFirstLastPara="1" wrap="square" lIns="0" tIns="45700" rIns="0" bIns="45700" anchor="t" anchorCtr="0">
            <a:normAutofit/>
          </a:bodyPr>
          <a:lstStyle>
            <a:lvl1pPr marL="457200" lvl="0" indent="-228600" algn="l" rtl="0">
              <a:lnSpc>
                <a:spcPct val="100000"/>
              </a:lnSpc>
              <a:spcBef>
                <a:spcPts val="1200"/>
              </a:spcBef>
              <a:spcAft>
                <a:spcPts val="0"/>
              </a:spcAft>
              <a:buClr>
                <a:schemeClr val="dk1"/>
              </a:buClr>
              <a:buSzPts val="1600"/>
              <a:buNone/>
              <a:defRPr sz="1600">
                <a:solidFill>
                  <a:schemeClr val="dk1"/>
                </a:solidFill>
              </a:defRPr>
            </a:lvl1pPr>
            <a:lvl2pPr marL="914400" lvl="1" indent="-228600" algn="l" rtl="0">
              <a:lnSpc>
                <a:spcPct val="100000"/>
              </a:lnSpc>
              <a:spcBef>
                <a:spcPts val="200"/>
              </a:spcBef>
              <a:spcAft>
                <a:spcPts val="0"/>
              </a:spcAft>
              <a:buClr>
                <a:schemeClr val="dk1"/>
              </a:buClr>
              <a:buSzPts val="1400"/>
              <a:buFont typeface="Arial"/>
              <a:buNone/>
              <a:defRPr sz="1400">
                <a:solidFill>
                  <a:schemeClr val="dk1"/>
                </a:solidFill>
              </a:defRPr>
            </a:lvl2pPr>
            <a:lvl3pPr marL="1371600" lvl="2" indent="-228600" algn="l" rtl="0">
              <a:lnSpc>
                <a:spcPct val="100000"/>
              </a:lnSpc>
              <a:spcBef>
                <a:spcPts val="400"/>
              </a:spcBef>
              <a:spcAft>
                <a:spcPts val="0"/>
              </a:spcAft>
              <a:buClr>
                <a:schemeClr val="dk1"/>
              </a:buClr>
              <a:buSzPts val="1100"/>
              <a:buFont typeface="Arial"/>
              <a:buNone/>
              <a:defRPr sz="1100">
                <a:solidFill>
                  <a:schemeClr val="dk1"/>
                </a:solidFill>
              </a:defRPr>
            </a:lvl3pPr>
            <a:lvl4pPr marL="1828800" lvl="3" indent="-228600" algn="l" rtl="0">
              <a:lnSpc>
                <a:spcPct val="100000"/>
              </a:lnSpc>
              <a:spcBef>
                <a:spcPts val="400"/>
              </a:spcBef>
              <a:spcAft>
                <a:spcPts val="0"/>
              </a:spcAft>
              <a:buClr>
                <a:schemeClr val="dk1"/>
              </a:buClr>
              <a:buSzPts val="1100"/>
              <a:buFont typeface="Arial"/>
              <a:buNone/>
              <a:defRPr sz="1100">
                <a:solidFill>
                  <a:schemeClr val="dk1"/>
                </a:solidFill>
              </a:defRPr>
            </a:lvl4pPr>
            <a:lvl5pPr marL="2286000" lvl="4" indent="-228600" algn="l" rtl="0">
              <a:lnSpc>
                <a:spcPct val="100000"/>
              </a:lnSpc>
              <a:spcBef>
                <a:spcPts val="400"/>
              </a:spcBef>
              <a:spcAft>
                <a:spcPts val="0"/>
              </a:spcAft>
              <a:buClr>
                <a:schemeClr val="dk1"/>
              </a:buClr>
              <a:buSzPts val="1100"/>
              <a:buFont typeface="Arial"/>
              <a:buNone/>
              <a:defRPr sz="1100">
                <a:solidFill>
                  <a:schemeClr val="dk1"/>
                </a:solidFill>
              </a:defRPr>
            </a:lvl5pPr>
            <a:lvl6pPr marL="2743200" lvl="5" indent="-342900" algn="l" rtl="0">
              <a:lnSpc>
                <a:spcPct val="90000"/>
              </a:lnSpc>
              <a:spcBef>
                <a:spcPts val="400"/>
              </a:spcBef>
              <a:spcAft>
                <a:spcPts val="0"/>
              </a:spcAft>
              <a:buSzPts val="1800"/>
              <a:buChar char="◦"/>
              <a:defRPr/>
            </a:lvl6pPr>
            <a:lvl7pPr marL="3200400" lvl="6" indent="-342900" algn="l" rtl="0">
              <a:lnSpc>
                <a:spcPct val="90000"/>
              </a:lnSpc>
              <a:spcBef>
                <a:spcPts val="400"/>
              </a:spcBef>
              <a:spcAft>
                <a:spcPts val="0"/>
              </a:spcAft>
              <a:buSzPts val="1800"/>
              <a:buChar char="◦"/>
              <a:defRPr/>
            </a:lvl7pPr>
            <a:lvl8pPr marL="3657600" lvl="7" indent="-342900" algn="l" rtl="0">
              <a:lnSpc>
                <a:spcPct val="90000"/>
              </a:lnSpc>
              <a:spcBef>
                <a:spcPts val="400"/>
              </a:spcBef>
              <a:spcAft>
                <a:spcPts val="0"/>
              </a:spcAft>
              <a:buSzPts val="1800"/>
              <a:buChar char="◦"/>
              <a:defRPr/>
            </a:lvl8pPr>
            <a:lvl9pPr marL="4114800" lvl="8" indent="-342900" algn="l" rtl="0">
              <a:lnSpc>
                <a:spcPct val="90000"/>
              </a:lnSpc>
              <a:spcBef>
                <a:spcPts val="400"/>
              </a:spcBef>
              <a:spcAft>
                <a:spcPts val="400"/>
              </a:spcAft>
              <a:buSzPts val="18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Two Content">
  <p:cSld name="Two Content">
    <p:bg>
      <p:bgPr>
        <a:solidFill>
          <a:schemeClr val="lt1"/>
        </a:solidFill>
        <a:effectLst/>
      </p:bgPr>
    </p:bg>
    <p:spTree>
      <p:nvGrpSpPr>
        <p:cNvPr id="1" name="Shape 1106"/>
        <p:cNvGrpSpPr/>
        <p:nvPr/>
      </p:nvGrpSpPr>
      <p:grpSpPr>
        <a:xfrm>
          <a:off x="0" y="0"/>
          <a:ext cx="0" cy="0"/>
          <a:chOff x="0" y="0"/>
          <a:chExt cx="0" cy="0"/>
        </a:xfrm>
      </p:grpSpPr>
      <p:sp>
        <p:nvSpPr>
          <p:cNvPr id="1107" name="Google Shape;1107;p6"/>
          <p:cNvSpPr txBox="1">
            <a:spLocks noGrp="1"/>
          </p:cNvSpPr>
          <p:nvPr>
            <p:ph type="dt" idx="10"/>
          </p:nvPr>
        </p:nvSpPr>
        <p:spPr>
          <a:xfrm>
            <a:off x="8218426" y="6446838"/>
            <a:ext cx="25848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108" name="Google Shape;1108;p6"/>
          <p:cNvSpPr txBox="1">
            <a:spLocks noGrp="1"/>
          </p:cNvSpPr>
          <p:nvPr>
            <p:ph type="ftr" idx="11"/>
          </p:nvPr>
        </p:nvSpPr>
        <p:spPr>
          <a:xfrm>
            <a:off x="1097279" y="6446838"/>
            <a:ext cx="68184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109" name="Google Shape;1109;p6"/>
          <p:cNvSpPr txBox="1">
            <a:spLocks noGrp="1"/>
          </p:cNvSpPr>
          <p:nvPr>
            <p:ph type="sldNum" idx="12"/>
          </p:nvPr>
        </p:nvSpPr>
        <p:spPr>
          <a:xfrm>
            <a:off x="10993582" y="6446838"/>
            <a:ext cx="780000" cy="365100"/>
          </a:xfrm>
          <a:prstGeom prst="rect">
            <a:avLst/>
          </a:prstGeom>
          <a:noFill/>
          <a:ln>
            <a:noFill/>
          </a:ln>
        </p:spPr>
        <p:txBody>
          <a:bodyPr spcFirstLastPara="1" wrap="square" lIns="91425" tIns="45700" rIns="91425" bIns="45700" anchor="ctr" anchorCtr="0">
            <a:noAutofit/>
          </a:bodyPr>
          <a:lstStyle>
            <a:lvl1pPr marL="0" lvl="0" indent="0" algn="l" rtl="0">
              <a:spcBef>
                <a:spcPts val="0"/>
              </a:spcBef>
              <a:buNone/>
              <a:defRPr/>
            </a:lvl1pPr>
            <a:lvl2pPr marL="0" lvl="1" indent="0" algn="l" rtl="0">
              <a:spcBef>
                <a:spcPts val="0"/>
              </a:spcBef>
              <a:buNone/>
              <a:defRPr/>
            </a:lvl2pPr>
            <a:lvl3pPr marL="0" lvl="2" indent="0" algn="l" rtl="0">
              <a:spcBef>
                <a:spcPts val="0"/>
              </a:spcBef>
              <a:buNone/>
              <a:defRPr/>
            </a:lvl3pPr>
            <a:lvl4pPr marL="0" lvl="3" indent="0" algn="l" rtl="0">
              <a:spcBef>
                <a:spcPts val="0"/>
              </a:spcBef>
              <a:buNone/>
              <a:defRPr/>
            </a:lvl4pPr>
            <a:lvl5pPr marL="0" lvl="4" indent="0" algn="l" rtl="0">
              <a:spcBef>
                <a:spcPts val="0"/>
              </a:spcBef>
              <a:buNone/>
              <a:defRPr/>
            </a:lvl5pPr>
            <a:lvl6pPr marL="0" lvl="5" indent="0" algn="l" rtl="0">
              <a:spcBef>
                <a:spcPts val="0"/>
              </a:spcBef>
              <a:buNone/>
              <a:defRPr/>
            </a:lvl6pPr>
            <a:lvl7pPr marL="0" lvl="6" indent="0" algn="l" rtl="0">
              <a:spcBef>
                <a:spcPts val="0"/>
              </a:spcBef>
              <a:buNone/>
              <a:defRPr/>
            </a:lvl7pPr>
            <a:lvl8pPr marL="0" lvl="7" indent="0" algn="l" rtl="0">
              <a:spcBef>
                <a:spcPts val="0"/>
              </a:spcBef>
              <a:buNone/>
              <a:defRPr/>
            </a:lvl8pPr>
            <a:lvl9pPr marL="0" lvl="8" indent="0" algn="l" rtl="0">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
        <p:nvSpPr>
          <p:cNvPr id="1110" name="Google Shape;1110;p6"/>
          <p:cNvSpPr/>
          <p:nvPr/>
        </p:nvSpPr>
        <p:spPr>
          <a:xfrm>
            <a:off x="1" y="1714500"/>
            <a:ext cx="12192000" cy="3429000"/>
          </a:xfrm>
          <a:prstGeom prst="rect">
            <a:avLst/>
          </a:prstGeom>
          <a:solidFill>
            <a:schemeClr val="accent4"/>
          </a:solidFill>
          <a:ln>
            <a:noFill/>
          </a:ln>
        </p:spPr>
        <p:txBody>
          <a:bodyPr spcFirstLastPara="1" wrap="square" lIns="0" tIns="0" rIns="0" bIns="0" anchor="ctr" anchorCtr="0">
            <a:noAutofit/>
          </a:bodyPr>
          <a:lstStyle/>
          <a:p>
            <a:pPr marL="0" marR="0" lvl="0" indent="0" algn="l" rtl="0">
              <a:spcBef>
                <a:spcPts val="0"/>
              </a:spcBef>
              <a:spcAft>
                <a:spcPts val="0"/>
              </a:spcAft>
              <a:buNone/>
            </a:pPr>
            <a:endParaRPr sz="1600" b="0" i="0" u="none" strike="noStrike" cap="none">
              <a:solidFill>
                <a:schemeClr val="dk1"/>
              </a:solidFill>
              <a:latin typeface="Century Gothic"/>
              <a:ea typeface="Century Gothic"/>
              <a:cs typeface="Century Gothic"/>
              <a:sym typeface="Century Gothic"/>
            </a:endParaRPr>
          </a:p>
        </p:txBody>
      </p:sp>
      <p:sp>
        <p:nvSpPr>
          <p:cNvPr id="1111" name="Google Shape;1111;p6"/>
          <p:cNvSpPr/>
          <p:nvPr/>
        </p:nvSpPr>
        <p:spPr>
          <a:xfrm>
            <a:off x="635000" y="633875"/>
            <a:ext cx="10922100" cy="5590200"/>
          </a:xfrm>
          <a:prstGeom prst="rect">
            <a:avLst/>
          </a:prstGeom>
          <a:solidFill>
            <a:srgbClr val="F6F9FF"/>
          </a:solidFill>
          <a:ln>
            <a:noFill/>
          </a:ln>
          <a:effectLst>
            <a:outerShdw blurRad="254000" dist="25400" dir="2700000" rotWithShape="0">
              <a:srgbClr val="1F2125">
                <a:alpha val="14900"/>
              </a:srgbClr>
            </a:outerShdw>
          </a:effectLst>
        </p:spPr>
        <p:txBody>
          <a:bodyPr spcFirstLastPara="1" wrap="square" lIns="0" tIns="0" rIns="0" bIns="0" anchor="ctr" anchorCtr="0">
            <a:noAutofit/>
          </a:bodyPr>
          <a:lstStyle/>
          <a:p>
            <a:pPr marL="0" marR="0" lvl="0" indent="0" algn="l" rtl="0">
              <a:spcBef>
                <a:spcPts val="0"/>
              </a:spcBef>
              <a:spcAft>
                <a:spcPts val="0"/>
              </a:spcAft>
              <a:buNone/>
            </a:pPr>
            <a:endParaRPr sz="1600" b="0" i="0" u="none" strike="noStrike" cap="none">
              <a:solidFill>
                <a:schemeClr val="dk1"/>
              </a:solidFill>
              <a:latin typeface="Century Gothic"/>
              <a:ea typeface="Century Gothic"/>
              <a:cs typeface="Century Gothic"/>
              <a:sym typeface="Century Gothic"/>
            </a:endParaRPr>
          </a:p>
        </p:txBody>
      </p:sp>
      <p:sp>
        <p:nvSpPr>
          <p:cNvPr id="1112" name="Google Shape;1112;p6"/>
          <p:cNvSpPr txBox="1">
            <a:spLocks noGrp="1"/>
          </p:cNvSpPr>
          <p:nvPr>
            <p:ph type="title"/>
          </p:nvPr>
        </p:nvSpPr>
        <p:spPr>
          <a:xfrm>
            <a:off x="5443870" y="942871"/>
            <a:ext cx="5711700" cy="587700"/>
          </a:xfrm>
          <a:prstGeom prst="rect">
            <a:avLst/>
          </a:prstGeom>
          <a:noFill/>
          <a:ln>
            <a:noFill/>
          </a:ln>
        </p:spPr>
        <p:txBody>
          <a:bodyPr spcFirstLastPara="1" wrap="square" lIns="91425" tIns="45700" rIns="91425" bIns="45700" anchor="ctr" anchorCtr="0">
            <a:normAutofit/>
          </a:bodyPr>
          <a:lstStyle>
            <a:lvl1pPr lvl="0" algn="l" rtl="0">
              <a:lnSpc>
                <a:spcPct val="90000"/>
              </a:lnSpc>
              <a:spcBef>
                <a:spcPts val="0"/>
              </a:spcBef>
              <a:spcAft>
                <a:spcPts val="0"/>
              </a:spcAft>
              <a:buClr>
                <a:srgbClr val="3F3F3F"/>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113" name="Google Shape;1113;p6"/>
          <p:cNvSpPr txBox="1">
            <a:spLocks noGrp="1"/>
          </p:cNvSpPr>
          <p:nvPr>
            <p:ph type="body" idx="1"/>
          </p:nvPr>
        </p:nvSpPr>
        <p:spPr>
          <a:xfrm>
            <a:off x="5443870" y="1973589"/>
            <a:ext cx="5711700" cy="3941400"/>
          </a:xfrm>
          <a:prstGeom prst="rect">
            <a:avLst/>
          </a:prstGeom>
          <a:noFill/>
          <a:ln>
            <a:noFill/>
          </a:ln>
        </p:spPr>
        <p:txBody>
          <a:bodyPr spcFirstLastPara="1" wrap="square" lIns="0" tIns="45700" rIns="0" bIns="45700" anchor="t" anchorCtr="0">
            <a:normAutofit/>
          </a:bodyPr>
          <a:lstStyle>
            <a:lvl1pPr marL="457200" lvl="0" indent="-330200" algn="l" rtl="0">
              <a:lnSpc>
                <a:spcPct val="100000"/>
              </a:lnSpc>
              <a:spcBef>
                <a:spcPts val="1200"/>
              </a:spcBef>
              <a:spcAft>
                <a:spcPts val="0"/>
              </a:spcAft>
              <a:buClr>
                <a:schemeClr val="dk1"/>
              </a:buClr>
              <a:buSzPts val="1600"/>
              <a:buChar char=" "/>
              <a:defRPr sz="1600">
                <a:solidFill>
                  <a:schemeClr val="dk1"/>
                </a:solidFill>
              </a:defRPr>
            </a:lvl1pPr>
            <a:lvl2pPr marL="914400" lvl="1" indent="-317500" algn="l" rtl="0">
              <a:lnSpc>
                <a:spcPct val="100000"/>
              </a:lnSpc>
              <a:spcBef>
                <a:spcPts val="200"/>
              </a:spcBef>
              <a:spcAft>
                <a:spcPts val="0"/>
              </a:spcAft>
              <a:buClr>
                <a:schemeClr val="dk1"/>
              </a:buClr>
              <a:buSzPts val="1400"/>
              <a:buFont typeface="Arial"/>
              <a:buChar char="•"/>
              <a:defRPr sz="1400">
                <a:solidFill>
                  <a:schemeClr val="dk1"/>
                </a:solidFill>
              </a:defRPr>
            </a:lvl2pPr>
            <a:lvl3pPr marL="1371600" lvl="2" indent="-298450" algn="l" rtl="0">
              <a:lnSpc>
                <a:spcPct val="100000"/>
              </a:lnSpc>
              <a:spcBef>
                <a:spcPts val="400"/>
              </a:spcBef>
              <a:spcAft>
                <a:spcPts val="0"/>
              </a:spcAft>
              <a:buClr>
                <a:schemeClr val="dk1"/>
              </a:buClr>
              <a:buSzPts val="1100"/>
              <a:buFont typeface="Arial"/>
              <a:buChar char="•"/>
              <a:defRPr sz="1100">
                <a:solidFill>
                  <a:schemeClr val="dk1"/>
                </a:solidFill>
              </a:defRPr>
            </a:lvl3pPr>
            <a:lvl4pPr marL="1828800" lvl="3" indent="-298450" algn="l" rtl="0">
              <a:lnSpc>
                <a:spcPct val="100000"/>
              </a:lnSpc>
              <a:spcBef>
                <a:spcPts val="400"/>
              </a:spcBef>
              <a:spcAft>
                <a:spcPts val="0"/>
              </a:spcAft>
              <a:buClr>
                <a:schemeClr val="dk1"/>
              </a:buClr>
              <a:buSzPts val="1100"/>
              <a:buFont typeface="Arial"/>
              <a:buChar char="•"/>
              <a:defRPr sz="1100">
                <a:solidFill>
                  <a:schemeClr val="dk1"/>
                </a:solidFill>
              </a:defRPr>
            </a:lvl4pPr>
            <a:lvl5pPr marL="2286000" lvl="4" indent="-298450" algn="l" rtl="0">
              <a:lnSpc>
                <a:spcPct val="100000"/>
              </a:lnSpc>
              <a:spcBef>
                <a:spcPts val="400"/>
              </a:spcBef>
              <a:spcAft>
                <a:spcPts val="0"/>
              </a:spcAft>
              <a:buClr>
                <a:schemeClr val="dk1"/>
              </a:buClr>
              <a:buSzPts val="1100"/>
              <a:buFont typeface="Arial"/>
              <a:buChar char="•"/>
              <a:defRPr sz="1100">
                <a:solidFill>
                  <a:schemeClr val="dk1"/>
                </a:solidFill>
              </a:defRPr>
            </a:lvl5pPr>
            <a:lvl6pPr marL="2743200" lvl="5" indent="-342900" algn="l" rtl="0">
              <a:lnSpc>
                <a:spcPct val="90000"/>
              </a:lnSpc>
              <a:spcBef>
                <a:spcPts val="400"/>
              </a:spcBef>
              <a:spcAft>
                <a:spcPts val="0"/>
              </a:spcAft>
              <a:buSzPts val="1800"/>
              <a:buChar char="◦"/>
              <a:defRPr/>
            </a:lvl6pPr>
            <a:lvl7pPr marL="3200400" lvl="6" indent="-342900" algn="l" rtl="0">
              <a:lnSpc>
                <a:spcPct val="90000"/>
              </a:lnSpc>
              <a:spcBef>
                <a:spcPts val="400"/>
              </a:spcBef>
              <a:spcAft>
                <a:spcPts val="0"/>
              </a:spcAft>
              <a:buSzPts val="1800"/>
              <a:buChar char="◦"/>
              <a:defRPr/>
            </a:lvl7pPr>
            <a:lvl8pPr marL="3657600" lvl="7" indent="-342900" algn="l" rtl="0">
              <a:lnSpc>
                <a:spcPct val="90000"/>
              </a:lnSpc>
              <a:spcBef>
                <a:spcPts val="400"/>
              </a:spcBef>
              <a:spcAft>
                <a:spcPts val="0"/>
              </a:spcAft>
              <a:buSzPts val="1800"/>
              <a:buChar char="◦"/>
              <a:defRPr/>
            </a:lvl8pPr>
            <a:lvl9pPr marL="4114800" lvl="8" indent="-342900" algn="l" rtl="0">
              <a:lnSpc>
                <a:spcPct val="90000"/>
              </a:lnSpc>
              <a:spcBef>
                <a:spcPts val="400"/>
              </a:spcBef>
              <a:spcAft>
                <a:spcPts val="400"/>
              </a:spcAft>
              <a:buSzPts val="1800"/>
              <a:buChar char="◦"/>
              <a:defRPr/>
            </a:lvl9pPr>
          </a:lstStyle>
          <a:p>
            <a:endParaRPr/>
          </a:p>
        </p:txBody>
      </p:sp>
      <p:sp>
        <p:nvSpPr>
          <p:cNvPr id="1114" name="Google Shape;1114;p6"/>
          <p:cNvSpPr txBox="1">
            <a:spLocks noGrp="1"/>
          </p:cNvSpPr>
          <p:nvPr>
            <p:ph type="body" idx="2"/>
          </p:nvPr>
        </p:nvSpPr>
        <p:spPr>
          <a:xfrm>
            <a:off x="605170" y="621039"/>
            <a:ext cx="4589100" cy="5603100"/>
          </a:xfrm>
          <a:prstGeom prst="rect">
            <a:avLst/>
          </a:prstGeom>
          <a:solidFill>
            <a:srgbClr val="EDEFF7"/>
          </a:solidFill>
          <a:ln>
            <a:noFill/>
          </a:ln>
        </p:spPr>
        <p:txBody>
          <a:bodyPr spcFirstLastPara="1" wrap="square" lIns="0" tIns="45700" rIns="0" bIns="45700" anchor="t" anchorCtr="0">
            <a:normAutofit/>
          </a:bodyPr>
          <a:lstStyle>
            <a:lvl1pPr marL="457200" lvl="0" indent="-330200" algn="l" rtl="0">
              <a:lnSpc>
                <a:spcPct val="100000"/>
              </a:lnSpc>
              <a:spcBef>
                <a:spcPts val="1200"/>
              </a:spcBef>
              <a:spcAft>
                <a:spcPts val="0"/>
              </a:spcAft>
              <a:buClr>
                <a:schemeClr val="dk1"/>
              </a:buClr>
              <a:buSzPts val="1600"/>
              <a:buChar char=" "/>
              <a:defRPr sz="1600">
                <a:solidFill>
                  <a:schemeClr val="dk1"/>
                </a:solidFill>
              </a:defRPr>
            </a:lvl1pPr>
            <a:lvl2pPr marL="914400" lvl="1" indent="-317500" algn="l" rtl="0">
              <a:lnSpc>
                <a:spcPct val="100000"/>
              </a:lnSpc>
              <a:spcBef>
                <a:spcPts val="200"/>
              </a:spcBef>
              <a:spcAft>
                <a:spcPts val="0"/>
              </a:spcAft>
              <a:buClr>
                <a:schemeClr val="dk1"/>
              </a:buClr>
              <a:buSzPts val="1400"/>
              <a:buFont typeface="Arial"/>
              <a:buChar char="•"/>
              <a:defRPr sz="1400">
                <a:solidFill>
                  <a:schemeClr val="dk1"/>
                </a:solidFill>
              </a:defRPr>
            </a:lvl2pPr>
            <a:lvl3pPr marL="1371600" lvl="2" indent="-298450" algn="l" rtl="0">
              <a:lnSpc>
                <a:spcPct val="100000"/>
              </a:lnSpc>
              <a:spcBef>
                <a:spcPts val="400"/>
              </a:spcBef>
              <a:spcAft>
                <a:spcPts val="0"/>
              </a:spcAft>
              <a:buClr>
                <a:schemeClr val="dk1"/>
              </a:buClr>
              <a:buSzPts val="1100"/>
              <a:buFont typeface="Arial"/>
              <a:buChar char="•"/>
              <a:defRPr sz="1100">
                <a:solidFill>
                  <a:schemeClr val="dk1"/>
                </a:solidFill>
              </a:defRPr>
            </a:lvl3pPr>
            <a:lvl4pPr marL="1828800" lvl="3" indent="-298450" algn="l" rtl="0">
              <a:lnSpc>
                <a:spcPct val="100000"/>
              </a:lnSpc>
              <a:spcBef>
                <a:spcPts val="400"/>
              </a:spcBef>
              <a:spcAft>
                <a:spcPts val="0"/>
              </a:spcAft>
              <a:buClr>
                <a:schemeClr val="dk1"/>
              </a:buClr>
              <a:buSzPts val="1100"/>
              <a:buFont typeface="Arial"/>
              <a:buChar char="•"/>
              <a:defRPr sz="1100">
                <a:solidFill>
                  <a:schemeClr val="dk1"/>
                </a:solidFill>
              </a:defRPr>
            </a:lvl4pPr>
            <a:lvl5pPr marL="2286000" lvl="4" indent="-298450" algn="l" rtl="0">
              <a:lnSpc>
                <a:spcPct val="100000"/>
              </a:lnSpc>
              <a:spcBef>
                <a:spcPts val="400"/>
              </a:spcBef>
              <a:spcAft>
                <a:spcPts val="0"/>
              </a:spcAft>
              <a:buClr>
                <a:schemeClr val="dk1"/>
              </a:buClr>
              <a:buSzPts val="1100"/>
              <a:buFont typeface="Arial"/>
              <a:buChar char="•"/>
              <a:defRPr sz="1100">
                <a:solidFill>
                  <a:schemeClr val="dk1"/>
                </a:solidFill>
              </a:defRPr>
            </a:lvl5pPr>
            <a:lvl6pPr marL="2743200" lvl="5" indent="-342900" algn="l" rtl="0">
              <a:lnSpc>
                <a:spcPct val="90000"/>
              </a:lnSpc>
              <a:spcBef>
                <a:spcPts val="400"/>
              </a:spcBef>
              <a:spcAft>
                <a:spcPts val="0"/>
              </a:spcAft>
              <a:buSzPts val="1800"/>
              <a:buChar char="◦"/>
              <a:defRPr/>
            </a:lvl6pPr>
            <a:lvl7pPr marL="3200400" lvl="6" indent="-342900" algn="l" rtl="0">
              <a:lnSpc>
                <a:spcPct val="90000"/>
              </a:lnSpc>
              <a:spcBef>
                <a:spcPts val="400"/>
              </a:spcBef>
              <a:spcAft>
                <a:spcPts val="0"/>
              </a:spcAft>
              <a:buSzPts val="1800"/>
              <a:buChar char="◦"/>
              <a:defRPr/>
            </a:lvl7pPr>
            <a:lvl8pPr marL="3657600" lvl="7" indent="-342900" algn="l" rtl="0">
              <a:lnSpc>
                <a:spcPct val="90000"/>
              </a:lnSpc>
              <a:spcBef>
                <a:spcPts val="400"/>
              </a:spcBef>
              <a:spcAft>
                <a:spcPts val="0"/>
              </a:spcAft>
              <a:buSzPts val="1800"/>
              <a:buChar char="◦"/>
              <a:defRPr/>
            </a:lvl8pPr>
            <a:lvl9pPr marL="4114800" lvl="8" indent="-342900" algn="l" rtl="0">
              <a:lnSpc>
                <a:spcPct val="90000"/>
              </a:lnSpc>
              <a:spcBef>
                <a:spcPts val="400"/>
              </a:spcBef>
              <a:spcAft>
                <a:spcPts val="400"/>
              </a:spcAft>
              <a:buSzPts val="18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bg>
      <p:bgPr>
        <a:solidFill>
          <a:schemeClr val="lt1"/>
        </a:solidFill>
        <a:effectLst/>
      </p:bgPr>
    </p:bg>
    <p:spTree>
      <p:nvGrpSpPr>
        <p:cNvPr id="1" name="Shape 1115"/>
        <p:cNvGrpSpPr/>
        <p:nvPr/>
      </p:nvGrpSpPr>
      <p:grpSpPr>
        <a:xfrm>
          <a:off x="0" y="0"/>
          <a:ext cx="0" cy="0"/>
          <a:chOff x="0" y="0"/>
          <a:chExt cx="0" cy="0"/>
        </a:xfrm>
      </p:grpSpPr>
      <p:sp>
        <p:nvSpPr>
          <p:cNvPr id="1116" name="Google Shape;1116;p7"/>
          <p:cNvSpPr/>
          <p:nvPr/>
        </p:nvSpPr>
        <p:spPr>
          <a:xfrm>
            <a:off x="10993582" y="0"/>
            <a:ext cx="1198500" cy="6858000"/>
          </a:xfrm>
          <a:prstGeom prst="rect">
            <a:avLst/>
          </a:prstGeom>
          <a:solidFill>
            <a:schemeClr val="accent4"/>
          </a:solidFill>
          <a:ln>
            <a:noFill/>
          </a:ln>
        </p:spPr>
        <p:txBody>
          <a:bodyPr spcFirstLastPara="1" wrap="square" lIns="0" tIns="0" rIns="0" bIns="0" anchor="ctr" anchorCtr="0">
            <a:noAutofit/>
          </a:bodyPr>
          <a:lstStyle/>
          <a:p>
            <a:pPr marL="0" marR="0" lvl="0" indent="0" algn="l" rtl="0">
              <a:spcBef>
                <a:spcPts val="0"/>
              </a:spcBef>
              <a:spcAft>
                <a:spcPts val="0"/>
              </a:spcAft>
              <a:buNone/>
            </a:pPr>
            <a:endParaRPr sz="1600" b="0" i="0" u="none" strike="noStrike" cap="none">
              <a:solidFill>
                <a:schemeClr val="dk1"/>
              </a:solidFill>
              <a:latin typeface="Century Gothic"/>
              <a:ea typeface="Century Gothic"/>
              <a:cs typeface="Century Gothic"/>
              <a:sym typeface="Century Gothic"/>
            </a:endParaRPr>
          </a:p>
        </p:txBody>
      </p:sp>
      <p:sp>
        <p:nvSpPr>
          <p:cNvPr id="1117" name="Google Shape;1117;p7"/>
          <p:cNvSpPr/>
          <p:nvPr/>
        </p:nvSpPr>
        <p:spPr>
          <a:xfrm>
            <a:off x="635000" y="633875"/>
            <a:ext cx="10922100" cy="5590200"/>
          </a:xfrm>
          <a:prstGeom prst="rect">
            <a:avLst/>
          </a:prstGeom>
          <a:solidFill>
            <a:srgbClr val="F6F9FF"/>
          </a:solidFill>
          <a:ln>
            <a:noFill/>
          </a:ln>
          <a:effectLst>
            <a:outerShdw blurRad="254000" dist="25400" dir="2700000" rotWithShape="0">
              <a:srgbClr val="1F2125">
                <a:alpha val="14900"/>
              </a:srgbClr>
            </a:outerShdw>
          </a:effectLst>
        </p:spPr>
        <p:txBody>
          <a:bodyPr spcFirstLastPara="1" wrap="square" lIns="0" tIns="0" rIns="0" bIns="0" anchor="ctr" anchorCtr="0">
            <a:noAutofit/>
          </a:bodyPr>
          <a:lstStyle/>
          <a:p>
            <a:pPr marL="0" marR="0" lvl="0" indent="0" algn="l" rtl="0">
              <a:spcBef>
                <a:spcPts val="0"/>
              </a:spcBef>
              <a:spcAft>
                <a:spcPts val="0"/>
              </a:spcAft>
              <a:buNone/>
            </a:pPr>
            <a:endParaRPr sz="1600" b="0" i="0" u="none" strike="noStrike" cap="none">
              <a:solidFill>
                <a:schemeClr val="dk1"/>
              </a:solidFill>
              <a:latin typeface="Century Gothic"/>
              <a:ea typeface="Century Gothic"/>
              <a:cs typeface="Century Gothic"/>
              <a:sym typeface="Century Gothic"/>
            </a:endParaRPr>
          </a:p>
        </p:txBody>
      </p:sp>
      <p:sp>
        <p:nvSpPr>
          <p:cNvPr id="1118" name="Google Shape;1118;p7"/>
          <p:cNvSpPr/>
          <p:nvPr/>
        </p:nvSpPr>
        <p:spPr>
          <a:xfrm>
            <a:off x="634999" y="3927894"/>
            <a:ext cx="10922100" cy="2326800"/>
          </a:xfrm>
          <a:prstGeom prst="rect">
            <a:avLst/>
          </a:prstGeom>
          <a:solidFill>
            <a:srgbClr val="F6F9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7"/>
          <p:cNvSpPr>
            <a:spLocks noGrp="1"/>
          </p:cNvSpPr>
          <p:nvPr>
            <p:ph type="pic" idx="2"/>
          </p:nvPr>
        </p:nvSpPr>
        <p:spPr>
          <a:xfrm>
            <a:off x="635001" y="603250"/>
            <a:ext cx="10922100" cy="3294000"/>
          </a:xfrm>
          <a:prstGeom prst="rect">
            <a:avLst/>
          </a:prstGeom>
          <a:solidFill>
            <a:schemeClr val="lt1"/>
          </a:solidFill>
          <a:ln>
            <a:noFill/>
          </a:ln>
        </p:spPr>
        <p:txBody>
          <a:bodyPr spcFirstLastPara="1" wrap="square" lIns="457200" tIns="457200" rIns="0" bIns="45700" anchor="t" anchorCtr="0">
            <a:normAutofit/>
          </a:bodyPr>
          <a:lstStyle>
            <a:lvl1pPr marR="0" lvl="0" algn="l" rtl="0">
              <a:lnSpc>
                <a:spcPct val="100000"/>
              </a:lnSpc>
              <a:spcBef>
                <a:spcPts val="1200"/>
              </a:spcBef>
              <a:spcAft>
                <a:spcPts val="0"/>
              </a:spcAft>
              <a:buClr>
                <a:schemeClr val="accent1"/>
              </a:buClr>
              <a:buSzPts val="3200"/>
              <a:buFont typeface="Calibri"/>
              <a:buNone/>
              <a:defRPr sz="3200" b="0" i="0" u="none" strike="noStrike" cap="none">
                <a:solidFill>
                  <a:srgbClr val="3F3F3F"/>
                </a:solidFill>
                <a:latin typeface="Century Gothic"/>
                <a:ea typeface="Century Gothic"/>
                <a:cs typeface="Century Gothic"/>
                <a:sym typeface="Century Gothic"/>
              </a:defRPr>
            </a:lvl1pPr>
            <a:lvl2pPr marR="0" lvl="1" algn="l" rtl="0">
              <a:lnSpc>
                <a:spcPct val="100000"/>
              </a:lnSpc>
              <a:spcBef>
                <a:spcPts val="200"/>
              </a:spcBef>
              <a:spcAft>
                <a:spcPts val="0"/>
              </a:spcAft>
              <a:buClr>
                <a:srgbClr val="3F3F3F"/>
              </a:buClr>
              <a:buSzPts val="2800"/>
              <a:buFont typeface="Calibri"/>
              <a:buNone/>
              <a:defRPr sz="2800" b="0" i="0" u="none" strike="noStrike" cap="none">
                <a:solidFill>
                  <a:srgbClr val="3F3F3F"/>
                </a:solidFill>
                <a:latin typeface="Century Gothic"/>
                <a:ea typeface="Century Gothic"/>
                <a:cs typeface="Century Gothic"/>
                <a:sym typeface="Century Gothic"/>
              </a:defRPr>
            </a:lvl2pPr>
            <a:lvl3pPr marR="0" lvl="2" algn="l" rtl="0">
              <a:lnSpc>
                <a:spcPct val="100000"/>
              </a:lnSpc>
              <a:spcBef>
                <a:spcPts val="400"/>
              </a:spcBef>
              <a:spcAft>
                <a:spcPts val="0"/>
              </a:spcAft>
              <a:buClr>
                <a:srgbClr val="3F3F3F"/>
              </a:buClr>
              <a:buSzPts val="2400"/>
              <a:buFont typeface="Calibri"/>
              <a:buNone/>
              <a:defRPr sz="2400" b="0" i="0" u="none" strike="noStrike" cap="none">
                <a:solidFill>
                  <a:srgbClr val="3F3F3F"/>
                </a:solidFill>
                <a:latin typeface="Century Gothic"/>
                <a:ea typeface="Century Gothic"/>
                <a:cs typeface="Century Gothic"/>
                <a:sym typeface="Century Gothic"/>
              </a:defRPr>
            </a:lvl3pPr>
            <a:lvl4pPr marR="0" lvl="3" algn="l" rtl="0">
              <a:lnSpc>
                <a:spcPct val="100000"/>
              </a:lnSpc>
              <a:spcBef>
                <a:spcPts val="400"/>
              </a:spcBef>
              <a:spcAft>
                <a:spcPts val="0"/>
              </a:spcAft>
              <a:buClr>
                <a:srgbClr val="3F3F3F"/>
              </a:buClr>
              <a:buSzPts val="2000"/>
              <a:buFont typeface="Calibri"/>
              <a:buNone/>
              <a:defRPr sz="2000" b="0" i="0" u="none" strike="noStrike" cap="none">
                <a:solidFill>
                  <a:srgbClr val="3F3F3F"/>
                </a:solidFill>
                <a:latin typeface="Century Gothic"/>
                <a:ea typeface="Century Gothic"/>
                <a:cs typeface="Century Gothic"/>
                <a:sym typeface="Century Gothic"/>
              </a:defRPr>
            </a:lvl4pPr>
            <a:lvl5pPr marR="0" lvl="4" algn="l" rtl="0">
              <a:lnSpc>
                <a:spcPct val="100000"/>
              </a:lnSpc>
              <a:spcBef>
                <a:spcPts val="400"/>
              </a:spcBef>
              <a:spcAft>
                <a:spcPts val="0"/>
              </a:spcAft>
              <a:buClr>
                <a:srgbClr val="3F3F3F"/>
              </a:buClr>
              <a:buSzPts val="2000"/>
              <a:buFont typeface="Calibri"/>
              <a:buNone/>
              <a:defRPr sz="2000" b="0" i="0" u="none" strike="noStrike" cap="none">
                <a:solidFill>
                  <a:srgbClr val="3F3F3F"/>
                </a:solidFill>
                <a:latin typeface="Century Gothic"/>
                <a:ea typeface="Century Gothic"/>
                <a:cs typeface="Century Gothic"/>
                <a:sym typeface="Century Gothic"/>
              </a:defRPr>
            </a:lvl5pPr>
            <a:lvl6pPr marR="0" lvl="5" algn="l" rtl="0">
              <a:lnSpc>
                <a:spcPct val="90000"/>
              </a:lnSpc>
              <a:spcBef>
                <a:spcPts val="400"/>
              </a:spcBef>
              <a:spcAft>
                <a:spcPts val="0"/>
              </a:spcAft>
              <a:buClr>
                <a:schemeClr val="accent1"/>
              </a:buClr>
              <a:buSzPts val="2000"/>
              <a:buFont typeface="Calibri"/>
              <a:buNone/>
              <a:defRPr sz="2000" b="0" i="0" u="none" strike="noStrike" cap="none">
                <a:solidFill>
                  <a:srgbClr val="3F3F3F"/>
                </a:solidFill>
                <a:latin typeface="Century Gothic"/>
                <a:ea typeface="Century Gothic"/>
                <a:cs typeface="Century Gothic"/>
                <a:sym typeface="Century Gothic"/>
              </a:defRPr>
            </a:lvl6pPr>
            <a:lvl7pPr marR="0" lvl="6" algn="l" rtl="0">
              <a:lnSpc>
                <a:spcPct val="90000"/>
              </a:lnSpc>
              <a:spcBef>
                <a:spcPts val="400"/>
              </a:spcBef>
              <a:spcAft>
                <a:spcPts val="0"/>
              </a:spcAft>
              <a:buClr>
                <a:schemeClr val="accent1"/>
              </a:buClr>
              <a:buSzPts val="2000"/>
              <a:buFont typeface="Calibri"/>
              <a:buNone/>
              <a:defRPr sz="2000" b="0" i="0" u="none" strike="noStrike" cap="none">
                <a:solidFill>
                  <a:srgbClr val="3F3F3F"/>
                </a:solidFill>
                <a:latin typeface="Century Gothic"/>
                <a:ea typeface="Century Gothic"/>
                <a:cs typeface="Century Gothic"/>
                <a:sym typeface="Century Gothic"/>
              </a:defRPr>
            </a:lvl7pPr>
            <a:lvl8pPr marR="0" lvl="7" algn="l" rtl="0">
              <a:lnSpc>
                <a:spcPct val="90000"/>
              </a:lnSpc>
              <a:spcBef>
                <a:spcPts val="400"/>
              </a:spcBef>
              <a:spcAft>
                <a:spcPts val="0"/>
              </a:spcAft>
              <a:buClr>
                <a:schemeClr val="accent1"/>
              </a:buClr>
              <a:buSzPts val="2000"/>
              <a:buFont typeface="Calibri"/>
              <a:buNone/>
              <a:defRPr sz="2000" b="0" i="0" u="none" strike="noStrike" cap="none">
                <a:solidFill>
                  <a:srgbClr val="3F3F3F"/>
                </a:solidFill>
                <a:latin typeface="Century Gothic"/>
                <a:ea typeface="Century Gothic"/>
                <a:cs typeface="Century Gothic"/>
                <a:sym typeface="Century Gothic"/>
              </a:defRPr>
            </a:lvl8pPr>
            <a:lvl9pPr marR="0" lvl="8" algn="l" rtl="0">
              <a:lnSpc>
                <a:spcPct val="90000"/>
              </a:lnSpc>
              <a:spcBef>
                <a:spcPts val="400"/>
              </a:spcBef>
              <a:spcAft>
                <a:spcPts val="400"/>
              </a:spcAft>
              <a:buClr>
                <a:schemeClr val="accent1"/>
              </a:buClr>
              <a:buSzPts val="2000"/>
              <a:buFont typeface="Calibri"/>
              <a:buNone/>
              <a:defRPr sz="2000" b="0" i="0" u="none" strike="noStrike" cap="none">
                <a:solidFill>
                  <a:srgbClr val="3F3F3F"/>
                </a:solidFill>
                <a:latin typeface="Century Gothic"/>
                <a:ea typeface="Century Gothic"/>
                <a:cs typeface="Century Gothic"/>
                <a:sym typeface="Century Gothic"/>
              </a:defRPr>
            </a:lvl9pPr>
          </a:lstStyle>
          <a:p>
            <a:endParaRPr/>
          </a:p>
        </p:txBody>
      </p:sp>
      <p:sp>
        <p:nvSpPr>
          <p:cNvPr id="1120" name="Google Shape;1120;p7"/>
          <p:cNvSpPr txBox="1">
            <a:spLocks noGrp="1"/>
          </p:cNvSpPr>
          <p:nvPr>
            <p:ph type="title"/>
          </p:nvPr>
        </p:nvSpPr>
        <p:spPr>
          <a:xfrm>
            <a:off x="1097279" y="4298078"/>
            <a:ext cx="10113600" cy="743700"/>
          </a:xfrm>
          <a:prstGeom prst="rect">
            <a:avLst/>
          </a:prstGeom>
          <a:noFill/>
          <a:ln>
            <a:noFill/>
          </a:ln>
        </p:spPr>
        <p:txBody>
          <a:bodyPr spcFirstLastPara="1" wrap="square" lIns="91425" tIns="0" rIns="91425" bIns="0" anchor="b" anchorCtr="0">
            <a:noAutofit/>
          </a:bodyPr>
          <a:lstStyle>
            <a:lvl1pPr lvl="0" algn="l" rtl="0">
              <a:lnSpc>
                <a:spcPct val="90000"/>
              </a:lnSpc>
              <a:spcBef>
                <a:spcPts val="0"/>
              </a:spcBef>
              <a:spcAft>
                <a:spcPts val="0"/>
              </a:spcAft>
              <a:buClr>
                <a:schemeClr val="dk1"/>
              </a:buClr>
              <a:buSzPts val="3600"/>
              <a:buFont typeface="Century Gothic"/>
              <a:buNone/>
              <a:defRPr sz="3600" b="0">
                <a:solidFill>
                  <a:schemeClr val="dk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121" name="Google Shape;1121;p7"/>
          <p:cNvSpPr txBox="1">
            <a:spLocks noGrp="1"/>
          </p:cNvSpPr>
          <p:nvPr>
            <p:ph type="body" idx="1"/>
          </p:nvPr>
        </p:nvSpPr>
        <p:spPr>
          <a:xfrm>
            <a:off x="1097279" y="5213716"/>
            <a:ext cx="10113300" cy="609600"/>
          </a:xfrm>
          <a:prstGeom prst="rect">
            <a:avLst/>
          </a:prstGeom>
          <a:noFill/>
          <a:ln>
            <a:noFill/>
          </a:ln>
        </p:spPr>
        <p:txBody>
          <a:bodyPr spcFirstLastPara="1" wrap="square" lIns="91425" tIns="0" rIns="91425" bIns="0" anchor="t" anchorCtr="0">
            <a:normAutofit/>
          </a:bodyPr>
          <a:lstStyle>
            <a:lvl1pPr marL="457200" lvl="0" indent="-228600" algn="l" rtl="0">
              <a:lnSpc>
                <a:spcPct val="100000"/>
              </a:lnSpc>
              <a:spcBef>
                <a:spcPts val="0"/>
              </a:spcBef>
              <a:spcAft>
                <a:spcPts val="0"/>
              </a:spcAft>
              <a:buSzPts val="1800"/>
              <a:buNone/>
              <a:defRPr sz="1800">
                <a:solidFill>
                  <a:schemeClr val="dk1"/>
                </a:solidFill>
              </a:defRPr>
            </a:lvl1pPr>
            <a:lvl2pPr marL="914400" lvl="1" indent="-228600" algn="l" rtl="0">
              <a:lnSpc>
                <a:spcPct val="100000"/>
              </a:lnSpc>
              <a:spcBef>
                <a:spcPts val="600"/>
              </a:spcBef>
              <a:spcAft>
                <a:spcPts val="0"/>
              </a:spcAft>
              <a:buClr>
                <a:srgbClr val="3F3F3F"/>
              </a:buClr>
              <a:buSzPts val="1200"/>
              <a:buNone/>
              <a:defRPr sz="1200"/>
            </a:lvl2pPr>
            <a:lvl3pPr marL="1371600" lvl="2" indent="-228600" algn="l" rtl="0">
              <a:lnSpc>
                <a:spcPct val="100000"/>
              </a:lnSpc>
              <a:spcBef>
                <a:spcPts val="400"/>
              </a:spcBef>
              <a:spcAft>
                <a:spcPts val="0"/>
              </a:spcAft>
              <a:buClr>
                <a:srgbClr val="3F3F3F"/>
              </a:buClr>
              <a:buSzPts val="1000"/>
              <a:buNone/>
              <a:defRPr sz="1000"/>
            </a:lvl3pPr>
            <a:lvl4pPr marL="1828800" lvl="3" indent="-228600" algn="l" rtl="0">
              <a:lnSpc>
                <a:spcPct val="100000"/>
              </a:lnSpc>
              <a:spcBef>
                <a:spcPts val="400"/>
              </a:spcBef>
              <a:spcAft>
                <a:spcPts val="0"/>
              </a:spcAft>
              <a:buClr>
                <a:srgbClr val="3F3F3F"/>
              </a:buClr>
              <a:buSzPts val="900"/>
              <a:buNone/>
              <a:defRPr sz="900"/>
            </a:lvl4pPr>
            <a:lvl5pPr marL="2286000" lvl="4" indent="-228600" algn="l" rtl="0">
              <a:lnSpc>
                <a:spcPct val="100000"/>
              </a:lnSpc>
              <a:spcBef>
                <a:spcPts val="400"/>
              </a:spcBef>
              <a:spcAft>
                <a:spcPts val="0"/>
              </a:spcAft>
              <a:buClr>
                <a:srgbClr val="3F3F3F"/>
              </a:buClr>
              <a:buSzPts val="900"/>
              <a:buNone/>
              <a:defRPr sz="900"/>
            </a:lvl5pPr>
            <a:lvl6pPr marL="2743200" lvl="5" indent="-228600" algn="l" rtl="0">
              <a:lnSpc>
                <a:spcPct val="90000"/>
              </a:lnSpc>
              <a:spcBef>
                <a:spcPts val="400"/>
              </a:spcBef>
              <a:spcAft>
                <a:spcPts val="0"/>
              </a:spcAft>
              <a:buSzPts val="900"/>
              <a:buNone/>
              <a:defRPr sz="900"/>
            </a:lvl6pPr>
            <a:lvl7pPr marL="3200400" lvl="6" indent="-228600" algn="l" rtl="0">
              <a:lnSpc>
                <a:spcPct val="90000"/>
              </a:lnSpc>
              <a:spcBef>
                <a:spcPts val="400"/>
              </a:spcBef>
              <a:spcAft>
                <a:spcPts val="0"/>
              </a:spcAft>
              <a:buSzPts val="900"/>
              <a:buNone/>
              <a:defRPr sz="900"/>
            </a:lvl7pPr>
            <a:lvl8pPr marL="3657600" lvl="7" indent="-228600" algn="l" rtl="0">
              <a:lnSpc>
                <a:spcPct val="90000"/>
              </a:lnSpc>
              <a:spcBef>
                <a:spcPts val="400"/>
              </a:spcBef>
              <a:spcAft>
                <a:spcPts val="0"/>
              </a:spcAft>
              <a:buSzPts val="900"/>
              <a:buNone/>
              <a:defRPr sz="900"/>
            </a:lvl8pPr>
            <a:lvl9pPr marL="4114800" lvl="8" indent="-228600" algn="l" rtl="0">
              <a:lnSpc>
                <a:spcPct val="90000"/>
              </a:lnSpc>
              <a:spcBef>
                <a:spcPts val="400"/>
              </a:spcBef>
              <a:spcAft>
                <a:spcPts val="400"/>
              </a:spcAft>
              <a:buSzPts val="900"/>
              <a:buNone/>
              <a:defRPr sz="900"/>
            </a:lvl9pPr>
          </a:lstStyle>
          <a:p>
            <a:endParaRPr/>
          </a:p>
        </p:txBody>
      </p:sp>
      <p:sp>
        <p:nvSpPr>
          <p:cNvPr id="1122" name="Google Shape;1122;p7"/>
          <p:cNvSpPr txBox="1">
            <a:spLocks noGrp="1"/>
          </p:cNvSpPr>
          <p:nvPr>
            <p:ph type="dt" idx="10"/>
          </p:nvPr>
        </p:nvSpPr>
        <p:spPr>
          <a:xfrm>
            <a:off x="8218426" y="6446838"/>
            <a:ext cx="25848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123" name="Google Shape;1123;p7"/>
          <p:cNvSpPr txBox="1">
            <a:spLocks noGrp="1"/>
          </p:cNvSpPr>
          <p:nvPr>
            <p:ph type="ftr" idx="11"/>
          </p:nvPr>
        </p:nvSpPr>
        <p:spPr>
          <a:xfrm>
            <a:off x="1097279" y="6446838"/>
            <a:ext cx="68184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124" name="Google Shape;1124;p7"/>
          <p:cNvSpPr txBox="1">
            <a:spLocks noGrp="1"/>
          </p:cNvSpPr>
          <p:nvPr>
            <p:ph type="sldNum" idx="12"/>
          </p:nvPr>
        </p:nvSpPr>
        <p:spPr>
          <a:xfrm>
            <a:off x="10993582" y="6446838"/>
            <a:ext cx="780000" cy="365100"/>
          </a:xfrm>
          <a:prstGeom prst="rect">
            <a:avLst/>
          </a:prstGeom>
          <a:noFill/>
          <a:ln>
            <a:noFill/>
          </a:ln>
        </p:spPr>
        <p:txBody>
          <a:bodyPr spcFirstLastPara="1" wrap="square" lIns="91425" tIns="45700" rIns="91425" bIns="45700" anchor="ctr" anchorCtr="0">
            <a:noAutofit/>
          </a:bodyPr>
          <a:lstStyle>
            <a:lvl1pPr marL="0" lvl="0" indent="0" algn="l" rtl="0">
              <a:spcBef>
                <a:spcPts val="0"/>
              </a:spcBef>
              <a:buNone/>
              <a:defRPr/>
            </a:lvl1pPr>
            <a:lvl2pPr marL="0" lvl="1" indent="0" algn="l" rtl="0">
              <a:spcBef>
                <a:spcPts val="0"/>
              </a:spcBef>
              <a:buNone/>
              <a:defRPr/>
            </a:lvl2pPr>
            <a:lvl3pPr marL="0" lvl="2" indent="0" algn="l" rtl="0">
              <a:spcBef>
                <a:spcPts val="0"/>
              </a:spcBef>
              <a:buNone/>
              <a:defRPr/>
            </a:lvl3pPr>
            <a:lvl4pPr marL="0" lvl="3" indent="0" algn="l" rtl="0">
              <a:spcBef>
                <a:spcPts val="0"/>
              </a:spcBef>
              <a:buNone/>
              <a:defRPr/>
            </a:lvl4pPr>
            <a:lvl5pPr marL="0" lvl="4" indent="0" algn="l" rtl="0">
              <a:spcBef>
                <a:spcPts val="0"/>
              </a:spcBef>
              <a:buNone/>
              <a:defRPr/>
            </a:lvl5pPr>
            <a:lvl6pPr marL="0" lvl="5" indent="0" algn="l" rtl="0">
              <a:spcBef>
                <a:spcPts val="0"/>
              </a:spcBef>
              <a:buNone/>
              <a:defRPr/>
            </a:lvl6pPr>
            <a:lvl7pPr marL="0" lvl="6" indent="0" algn="l" rtl="0">
              <a:spcBef>
                <a:spcPts val="0"/>
              </a:spcBef>
              <a:buNone/>
              <a:defRPr/>
            </a:lvl7pPr>
            <a:lvl8pPr marL="0" lvl="7" indent="0" algn="l" rtl="0">
              <a:spcBef>
                <a:spcPts val="0"/>
              </a:spcBef>
              <a:buNone/>
              <a:defRPr/>
            </a:lvl8pPr>
            <a:lvl9pPr marL="0" lvl="8" indent="0" algn="l" rtl="0">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Section Header">
  <p:cSld name="Section Header">
    <p:bg>
      <p:bgPr>
        <a:solidFill>
          <a:schemeClr val="lt1"/>
        </a:solidFill>
        <a:effectLst/>
      </p:bgPr>
    </p:bg>
    <p:spTree>
      <p:nvGrpSpPr>
        <p:cNvPr id="1" name="Shape 1146"/>
        <p:cNvGrpSpPr/>
        <p:nvPr/>
      </p:nvGrpSpPr>
      <p:grpSpPr>
        <a:xfrm>
          <a:off x="0" y="0"/>
          <a:ext cx="0" cy="0"/>
          <a:chOff x="0" y="0"/>
          <a:chExt cx="0" cy="0"/>
        </a:xfrm>
      </p:grpSpPr>
      <p:sp>
        <p:nvSpPr>
          <p:cNvPr id="1147" name="Google Shape;1147;p10"/>
          <p:cNvSpPr/>
          <p:nvPr/>
        </p:nvSpPr>
        <p:spPr>
          <a:xfrm flipH="1">
            <a:off x="4218006" y="0"/>
            <a:ext cx="3599100" cy="6858000"/>
          </a:xfrm>
          <a:prstGeom prst="rect">
            <a:avLst/>
          </a:prstGeom>
          <a:solidFill>
            <a:schemeClr val="accent4"/>
          </a:solidFill>
          <a:ln>
            <a:noFill/>
          </a:ln>
        </p:spPr>
        <p:txBody>
          <a:bodyPr spcFirstLastPara="1" wrap="square" lIns="0" tIns="0" rIns="0" bIns="0" anchor="ctr" anchorCtr="0">
            <a:noAutofit/>
          </a:bodyPr>
          <a:lstStyle/>
          <a:p>
            <a:pPr marL="0" marR="0" lvl="0" indent="0" algn="l" rtl="0">
              <a:spcBef>
                <a:spcPts val="0"/>
              </a:spcBef>
              <a:spcAft>
                <a:spcPts val="0"/>
              </a:spcAft>
              <a:buNone/>
            </a:pPr>
            <a:endParaRPr sz="1600" b="0" i="0" u="none" strike="noStrike" cap="none">
              <a:solidFill>
                <a:schemeClr val="dk1"/>
              </a:solidFill>
              <a:latin typeface="Century Gothic"/>
              <a:ea typeface="Century Gothic"/>
              <a:cs typeface="Century Gothic"/>
              <a:sym typeface="Century Gothic"/>
            </a:endParaRPr>
          </a:p>
        </p:txBody>
      </p:sp>
      <p:sp>
        <p:nvSpPr>
          <p:cNvPr id="1148" name="Google Shape;1148;p10"/>
          <p:cNvSpPr/>
          <p:nvPr/>
        </p:nvSpPr>
        <p:spPr>
          <a:xfrm>
            <a:off x="635000" y="633875"/>
            <a:ext cx="10922100" cy="5590200"/>
          </a:xfrm>
          <a:prstGeom prst="rect">
            <a:avLst/>
          </a:prstGeom>
          <a:solidFill>
            <a:srgbClr val="F6F9FF"/>
          </a:solidFill>
          <a:ln>
            <a:noFill/>
          </a:ln>
          <a:effectLst>
            <a:outerShdw blurRad="254000" dist="25400" dir="2700000" rotWithShape="0">
              <a:srgbClr val="1F2125">
                <a:alpha val="14900"/>
              </a:srgbClr>
            </a:outerShdw>
          </a:effectLst>
        </p:spPr>
        <p:txBody>
          <a:bodyPr spcFirstLastPara="1" wrap="square" lIns="0" tIns="0" rIns="0" bIns="0" anchor="ctr" anchorCtr="0">
            <a:noAutofit/>
          </a:bodyPr>
          <a:lstStyle/>
          <a:p>
            <a:pPr marL="0" marR="0" lvl="0" indent="0" algn="l" rtl="0">
              <a:spcBef>
                <a:spcPts val="0"/>
              </a:spcBef>
              <a:spcAft>
                <a:spcPts val="0"/>
              </a:spcAft>
              <a:buNone/>
            </a:pPr>
            <a:endParaRPr sz="1600" b="0" i="0" u="none" strike="noStrike" cap="none">
              <a:solidFill>
                <a:schemeClr val="dk1"/>
              </a:solidFill>
              <a:latin typeface="Century Gothic"/>
              <a:ea typeface="Century Gothic"/>
              <a:cs typeface="Century Gothic"/>
              <a:sym typeface="Century Gothic"/>
            </a:endParaRPr>
          </a:p>
        </p:txBody>
      </p:sp>
      <p:sp>
        <p:nvSpPr>
          <p:cNvPr id="1149" name="Google Shape;1149;p10"/>
          <p:cNvSpPr txBox="1">
            <a:spLocks noGrp="1"/>
          </p:cNvSpPr>
          <p:nvPr>
            <p:ph type="ctrTitle"/>
          </p:nvPr>
        </p:nvSpPr>
        <p:spPr>
          <a:xfrm>
            <a:off x="1097280" y="758952"/>
            <a:ext cx="10058400" cy="3566100"/>
          </a:xfrm>
          <a:prstGeom prst="rect">
            <a:avLst/>
          </a:prstGeom>
          <a:noFill/>
          <a:ln>
            <a:noFill/>
          </a:ln>
        </p:spPr>
        <p:txBody>
          <a:bodyPr spcFirstLastPara="1" wrap="square" lIns="91425" tIns="45700" rIns="91425" bIns="45700" anchor="b" anchorCtr="0">
            <a:normAutofit/>
          </a:bodyPr>
          <a:lstStyle>
            <a:lvl1pPr lvl="0" algn="l" rtl="0">
              <a:lnSpc>
                <a:spcPct val="90000"/>
              </a:lnSpc>
              <a:spcBef>
                <a:spcPts val="0"/>
              </a:spcBef>
              <a:spcAft>
                <a:spcPts val="0"/>
              </a:spcAft>
              <a:buClr>
                <a:srgbClr val="262626"/>
              </a:buClr>
              <a:buSzPts val="8000"/>
              <a:buFont typeface="Century Gothic"/>
              <a:buNone/>
              <a:defRPr sz="8000" cap="none">
                <a:solidFill>
                  <a:srgbClr val="262626"/>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150" name="Google Shape;1150;p10"/>
          <p:cNvSpPr txBox="1">
            <a:spLocks noGrp="1"/>
          </p:cNvSpPr>
          <p:nvPr>
            <p:ph type="subTitle" idx="1"/>
          </p:nvPr>
        </p:nvSpPr>
        <p:spPr>
          <a:xfrm>
            <a:off x="1100051" y="4645152"/>
            <a:ext cx="10058400" cy="1143000"/>
          </a:xfrm>
          <a:prstGeom prst="rect">
            <a:avLst/>
          </a:prstGeom>
          <a:noFill/>
          <a:ln>
            <a:noFill/>
          </a:ln>
        </p:spPr>
        <p:txBody>
          <a:bodyPr spcFirstLastPara="1" wrap="square" lIns="91425" tIns="45700" rIns="91425" bIns="45700" anchor="t" anchorCtr="0">
            <a:normAutofit/>
          </a:bodyPr>
          <a:lstStyle>
            <a:lvl1pPr lvl="0" algn="l" rtl="0">
              <a:lnSpc>
                <a:spcPct val="100000"/>
              </a:lnSpc>
              <a:spcBef>
                <a:spcPts val="1200"/>
              </a:spcBef>
              <a:spcAft>
                <a:spcPts val="0"/>
              </a:spcAft>
              <a:buSzPts val="2400"/>
              <a:buNone/>
              <a:defRPr sz="2400" cap="none">
                <a:solidFill>
                  <a:schemeClr val="dk1"/>
                </a:solidFill>
                <a:latin typeface="Century Gothic"/>
                <a:ea typeface="Century Gothic"/>
                <a:cs typeface="Century Gothic"/>
                <a:sym typeface="Century Gothic"/>
              </a:defRPr>
            </a:lvl1pPr>
            <a:lvl2pPr lvl="1" algn="ctr" rtl="0">
              <a:lnSpc>
                <a:spcPct val="100000"/>
              </a:lnSpc>
              <a:spcBef>
                <a:spcPts val="200"/>
              </a:spcBef>
              <a:spcAft>
                <a:spcPts val="0"/>
              </a:spcAft>
              <a:buClr>
                <a:srgbClr val="3F3F3F"/>
              </a:buClr>
              <a:buSzPts val="2400"/>
              <a:buNone/>
              <a:defRPr sz="2400"/>
            </a:lvl2pPr>
            <a:lvl3pPr lvl="2" algn="ctr" rtl="0">
              <a:lnSpc>
                <a:spcPct val="100000"/>
              </a:lnSpc>
              <a:spcBef>
                <a:spcPts val="400"/>
              </a:spcBef>
              <a:spcAft>
                <a:spcPts val="0"/>
              </a:spcAft>
              <a:buClr>
                <a:srgbClr val="3F3F3F"/>
              </a:buClr>
              <a:buSzPts val="2400"/>
              <a:buNone/>
              <a:defRPr sz="2400"/>
            </a:lvl3pPr>
            <a:lvl4pPr lvl="3" algn="ctr" rtl="0">
              <a:lnSpc>
                <a:spcPct val="100000"/>
              </a:lnSpc>
              <a:spcBef>
                <a:spcPts val="400"/>
              </a:spcBef>
              <a:spcAft>
                <a:spcPts val="0"/>
              </a:spcAft>
              <a:buClr>
                <a:srgbClr val="3F3F3F"/>
              </a:buClr>
              <a:buSzPts val="2000"/>
              <a:buNone/>
              <a:defRPr sz="2000"/>
            </a:lvl4pPr>
            <a:lvl5pPr lvl="4" algn="ctr" rtl="0">
              <a:lnSpc>
                <a:spcPct val="100000"/>
              </a:lnSpc>
              <a:spcBef>
                <a:spcPts val="400"/>
              </a:spcBef>
              <a:spcAft>
                <a:spcPts val="0"/>
              </a:spcAft>
              <a:buClr>
                <a:srgbClr val="3F3F3F"/>
              </a:buClr>
              <a:buSzPts val="2000"/>
              <a:buNone/>
              <a:defRPr sz="2000"/>
            </a:lvl5pPr>
            <a:lvl6pPr lvl="5" algn="ctr" rtl="0">
              <a:lnSpc>
                <a:spcPct val="90000"/>
              </a:lnSpc>
              <a:spcBef>
                <a:spcPts val="400"/>
              </a:spcBef>
              <a:spcAft>
                <a:spcPts val="0"/>
              </a:spcAft>
              <a:buSzPts val="2000"/>
              <a:buNone/>
              <a:defRPr sz="2000"/>
            </a:lvl6pPr>
            <a:lvl7pPr lvl="6" algn="ctr" rtl="0">
              <a:lnSpc>
                <a:spcPct val="90000"/>
              </a:lnSpc>
              <a:spcBef>
                <a:spcPts val="400"/>
              </a:spcBef>
              <a:spcAft>
                <a:spcPts val="0"/>
              </a:spcAft>
              <a:buSzPts val="2000"/>
              <a:buNone/>
              <a:defRPr sz="2000"/>
            </a:lvl7pPr>
            <a:lvl8pPr lvl="7" algn="ctr" rtl="0">
              <a:lnSpc>
                <a:spcPct val="90000"/>
              </a:lnSpc>
              <a:spcBef>
                <a:spcPts val="400"/>
              </a:spcBef>
              <a:spcAft>
                <a:spcPts val="0"/>
              </a:spcAft>
              <a:buSzPts val="2000"/>
              <a:buNone/>
              <a:defRPr sz="2000"/>
            </a:lvl8pPr>
            <a:lvl9pPr lvl="8" algn="ctr" rtl="0">
              <a:lnSpc>
                <a:spcPct val="90000"/>
              </a:lnSpc>
              <a:spcBef>
                <a:spcPts val="400"/>
              </a:spcBef>
              <a:spcAft>
                <a:spcPts val="400"/>
              </a:spcAft>
              <a:buSzPts val="2000"/>
              <a:buNone/>
              <a:defRPr sz="2000"/>
            </a:lvl9pPr>
          </a:lstStyle>
          <a:p>
            <a:endParaRPr/>
          </a:p>
        </p:txBody>
      </p:sp>
      <p:sp>
        <p:nvSpPr>
          <p:cNvPr id="1151" name="Google Shape;1151;p10"/>
          <p:cNvSpPr txBox="1">
            <a:spLocks noGrp="1"/>
          </p:cNvSpPr>
          <p:nvPr>
            <p:ph type="dt" idx="10"/>
          </p:nvPr>
        </p:nvSpPr>
        <p:spPr>
          <a:xfrm>
            <a:off x="8218426" y="6446838"/>
            <a:ext cx="25848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152" name="Google Shape;1152;p10"/>
          <p:cNvSpPr txBox="1">
            <a:spLocks noGrp="1"/>
          </p:cNvSpPr>
          <p:nvPr>
            <p:ph type="ftr" idx="11"/>
          </p:nvPr>
        </p:nvSpPr>
        <p:spPr>
          <a:xfrm>
            <a:off x="1097279" y="6446838"/>
            <a:ext cx="68184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153" name="Google Shape;1153;p10"/>
          <p:cNvSpPr txBox="1">
            <a:spLocks noGrp="1"/>
          </p:cNvSpPr>
          <p:nvPr>
            <p:ph type="sldNum" idx="12"/>
          </p:nvPr>
        </p:nvSpPr>
        <p:spPr>
          <a:xfrm>
            <a:off x="10993582" y="6446838"/>
            <a:ext cx="780000" cy="365100"/>
          </a:xfrm>
          <a:prstGeom prst="rect">
            <a:avLst/>
          </a:prstGeom>
          <a:noFill/>
          <a:ln>
            <a:noFill/>
          </a:ln>
        </p:spPr>
        <p:txBody>
          <a:bodyPr spcFirstLastPara="1" wrap="square" lIns="91425" tIns="45700" rIns="91425" bIns="45700" anchor="ctr" anchorCtr="0">
            <a:noAutofit/>
          </a:bodyPr>
          <a:lstStyle>
            <a:lvl1pPr marL="0" lvl="0" indent="0" algn="l" rtl="0">
              <a:spcBef>
                <a:spcPts val="0"/>
              </a:spcBef>
              <a:buNone/>
              <a:defRPr/>
            </a:lvl1pPr>
            <a:lvl2pPr marL="0" lvl="1" indent="0" algn="l" rtl="0">
              <a:spcBef>
                <a:spcPts val="0"/>
              </a:spcBef>
              <a:buNone/>
              <a:defRPr/>
            </a:lvl2pPr>
            <a:lvl3pPr marL="0" lvl="2" indent="0" algn="l" rtl="0">
              <a:spcBef>
                <a:spcPts val="0"/>
              </a:spcBef>
              <a:buNone/>
              <a:defRPr/>
            </a:lvl3pPr>
            <a:lvl4pPr marL="0" lvl="3" indent="0" algn="l" rtl="0">
              <a:spcBef>
                <a:spcPts val="0"/>
              </a:spcBef>
              <a:buNone/>
              <a:defRPr/>
            </a:lvl4pPr>
            <a:lvl5pPr marL="0" lvl="4" indent="0" algn="l" rtl="0">
              <a:spcBef>
                <a:spcPts val="0"/>
              </a:spcBef>
              <a:buNone/>
              <a:defRPr/>
            </a:lvl5pPr>
            <a:lvl6pPr marL="0" lvl="5" indent="0" algn="l" rtl="0">
              <a:spcBef>
                <a:spcPts val="0"/>
              </a:spcBef>
              <a:buNone/>
              <a:defRPr/>
            </a:lvl6pPr>
            <a:lvl7pPr marL="0" lvl="6" indent="0" algn="l" rtl="0">
              <a:spcBef>
                <a:spcPts val="0"/>
              </a:spcBef>
              <a:buNone/>
              <a:defRPr/>
            </a:lvl7pPr>
            <a:lvl8pPr marL="0" lvl="7" indent="0" algn="l" rtl="0">
              <a:spcBef>
                <a:spcPts val="0"/>
              </a:spcBef>
              <a:buNone/>
              <a:defRPr/>
            </a:lvl8pPr>
            <a:lvl9pPr marL="0" lvl="8" indent="0" algn="l" rtl="0">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mparison">
  <p:cSld name="Comparison">
    <p:bg>
      <p:bgPr>
        <a:solidFill>
          <a:schemeClr val="lt1"/>
        </a:solidFill>
        <a:effectLst/>
      </p:bgPr>
    </p:bg>
    <p:spTree>
      <p:nvGrpSpPr>
        <p:cNvPr id="1" name="Shape 1154"/>
        <p:cNvGrpSpPr/>
        <p:nvPr/>
      </p:nvGrpSpPr>
      <p:grpSpPr>
        <a:xfrm>
          <a:off x="0" y="0"/>
          <a:ext cx="0" cy="0"/>
          <a:chOff x="0" y="0"/>
          <a:chExt cx="0" cy="0"/>
        </a:xfrm>
      </p:grpSpPr>
      <p:sp>
        <p:nvSpPr>
          <p:cNvPr id="1155" name="Google Shape;1155;p11"/>
          <p:cNvSpPr/>
          <p:nvPr/>
        </p:nvSpPr>
        <p:spPr>
          <a:xfrm flipH="1">
            <a:off x="0" y="0"/>
            <a:ext cx="6096000" cy="6858000"/>
          </a:xfrm>
          <a:prstGeom prst="rect">
            <a:avLst/>
          </a:prstGeom>
          <a:solidFill>
            <a:schemeClr val="accent4"/>
          </a:solidFill>
          <a:ln>
            <a:noFill/>
          </a:ln>
        </p:spPr>
        <p:txBody>
          <a:bodyPr spcFirstLastPara="1" wrap="square" lIns="0" tIns="0" rIns="0" bIns="0" anchor="ctr" anchorCtr="0">
            <a:noAutofit/>
          </a:bodyPr>
          <a:lstStyle/>
          <a:p>
            <a:pPr marL="0" marR="0" lvl="0" indent="0" algn="l" rtl="0">
              <a:spcBef>
                <a:spcPts val="0"/>
              </a:spcBef>
              <a:spcAft>
                <a:spcPts val="0"/>
              </a:spcAft>
              <a:buNone/>
            </a:pPr>
            <a:endParaRPr sz="1600" b="0" i="0" u="none" strike="noStrike" cap="none">
              <a:solidFill>
                <a:schemeClr val="dk1"/>
              </a:solidFill>
              <a:latin typeface="Century Gothic"/>
              <a:ea typeface="Century Gothic"/>
              <a:cs typeface="Century Gothic"/>
              <a:sym typeface="Century Gothic"/>
            </a:endParaRPr>
          </a:p>
        </p:txBody>
      </p:sp>
      <p:sp>
        <p:nvSpPr>
          <p:cNvPr id="1156" name="Google Shape;1156;p11"/>
          <p:cNvSpPr/>
          <p:nvPr/>
        </p:nvSpPr>
        <p:spPr>
          <a:xfrm>
            <a:off x="635000" y="633875"/>
            <a:ext cx="10922100" cy="5590200"/>
          </a:xfrm>
          <a:prstGeom prst="rect">
            <a:avLst/>
          </a:prstGeom>
          <a:solidFill>
            <a:srgbClr val="F6F9FF"/>
          </a:solidFill>
          <a:ln>
            <a:noFill/>
          </a:ln>
          <a:effectLst>
            <a:outerShdw blurRad="254000" dist="25400" dir="2700000" rotWithShape="0">
              <a:srgbClr val="1F2125">
                <a:alpha val="14900"/>
              </a:srgbClr>
            </a:outerShdw>
          </a:effectLst>
        </p:spPr>
        <p:txBody>
          <a:bodyPr spcFirstLastPara="1" wrap="square" lIns="0" tIns="0" rIns="0" bIns="0" anchor="ctr" anchorCtr="0">
            <a:noAutofit/>
          </a:bodyPr>
          <a:lstStyle/>
          <a:p>
            <a:pPr marL="0" marR="0" lvl="0" indent="0" algn="l" rtl="0">
              <a:spcBef>
                <a:spcPts val="0"/>
              </a:spcBef>
              <a:spcAft>
                <a:spcPts val="0"/>
              </a:spcAft>
              <a:buNone/>
            </a:pPr>
            <a:endParaRPr sz="1600" b="0" i="0" u="none" strike="noStrike" cap="none">
              <a:solidFill>
                <a:schemeClr val="dk1"/>
              </a:solidFill>
              <a:latin typeface="Century Gothic"/>
              <a:ea typeface="Century Gothic"/>
              <a:cs typeface="Century Gothic"/>
              <a:sym typeface="Century Gothic"/>
            </a:endParaRPr>
          </a:p>
        </p:txBody>
      </p:sp>
      <p:sp>
        <p:nvSpPr>
          <p:cNvPr id="1157" name="Google Shape;1157;p11"/>
          <p:cNvSpPr txBox="1">
            <a:spLocks noGrp="1"/>
          </p:cNvSpPr>
          <p:nvPr>
            <p:ph type="body" idx="1"/>
          </p:nvPr>
        </p:nvSpPr>
        <p:spPr>
          <a:xfrm>
            <a:off x="1097280" y="2057400"/>
            <a:ext cx="4639800" cy="736200"/>
          </a:xfrm>
          <a:prstGeom prst="rect">
            <a:avLst/>
          </a:prstGeom>
          <a:noFill/>
          <a:ln>
            <a:noFill/>
          </a:ln>
        </p:spPr>
        <p:txBody>
          <a:bodyPr spcFirstLastPara="1" wrap="square" lIns="91425" tIns="45700" rIns="91425" bIns="45700" anchor="ctr" anchorCtr="0">
            <a:normAutofit/>
          </a:bodyPr>
          <a:lstStyle>
            <a:lvl1pPr marL="457200" lvl="0" indent="-228600" algn="l" rtl="0">
              <a:lnSpc>
                <a:spcPct val="100000"/>
              </a:lnSpc>
              <a:spcBef>
                <a:spcPts val="1200"/>
              </a:spcBef>
              <a:spcAft>
                <a:spcPts val="0"/>
              </a:spcAft>
              <a:buSzPts val="2000"/>
              <a:buNone/>
              <a:defRPr sz="2000" b="0" cap="none">
                <a:solidFill>
                  <a:schemeClr val="dk1"/>
                </a:solidFill>
              </a:defRPr>
            </a:lvl1pPr>
            <a:lvl2pPr marL="914400" lvl="1" indent="-228600" algn="l" rtl="0">
              <a:lnSpc>
                <a:spcPct val="100000"/>
              </a:lnSpc>
              <a:spcBef>
                <a:spcPts val="200"/>
              </a:spcBef>
              <a:spcAft>
                <a:spcPts val="0"/>
              </a:spcAft>
              <a:buClr>
                <a:srgbClr val="3F3F3F"/>
              </a:buClr>
              <a:buSzPts val="2000"/>
              <a:buNone/>
              <a:defRPr sz="2000" b="1"/>
            </a:lvl2pPr>
            <a:lvl3pPr marL="1371600" lvl="2" indent="-228600" algn="l" rtl="0">
              <a:lnSpc>
                <a:spcPct val="100000"/>
              </a:lnSpc>
              <a:spcBef>
                <a:spcPts val="400"/>
              </a:spcBef>
              <a:spcAft>
                <a:spcPts val="0"/>
              </a:spcAft>
              <a:buClr>
                <a:srgbClr val="3F3F3F"/>
              </a:buClr>
              <a:buSzPts val="1800"/>
              <a:buNone/>
              <a:defRPr sz="1800" b="1"/>
            </a:lvl3pPr>
            <a:lvl4pPr marL="1828800" lvl="3" indent="-228600" algn="l" rtl="0">
              <a:lnSpc>
                <a:spcPct val="100000"/>
              </a:lnSpc>
              <a:spcBef>
                <a:spcPts val="400"/>
              </a:spcBef>
              <a:spcAft>
                <a:spcPts val="0"/>
              </a:spcAft>
              <a:buClr>
                <a:srgbClr val="3F3F3F"/>
              </a:buClr>
              <a:buSzPts val="1600"/>
              <a:buNone/>
              <a:defRPr sz="1600" b="1"/>
            </a:lvl4pPr>
            <a:lvl5pPr marL="2286000" lvl="4" indent="-228600" algn="l" rtl="0">
              <a:lnSpc>
                <a:spcPct val="100000"/>
              </a:lnSpc>
              <a:spcBef>
                <a:spcPts val="400"/>
              </a:spcBef>
              <a:spcAft>
                <a:spcPts val="0"/>
              </a:spcAft>
              <a:buClr>
                <a:srgbClr val="3F3F3F"/>
              </a:buClr>
              <a:buSzPts val="1600"/>
              <a:buNone/>
              <a:defRPr sz="1600" b="1"/>
            </a:lvl5pPr>
            <a:lvl6pPr marL="2743200" lvl="5" indent="-228600" algn="l" rtl="0">
              <a:lnSpc>
                <a:spcPct val="90000"/>
              </a:lnSpc>
              <a:spcBef>
                <a:spcPts val="400"/>
              </a:spcBef>
              <a:spcAft>
                <a:spcPts val="0"/>
              </a:spcAft>
              <a:buSzPts val="1600"/>
              <a:buNone/>
              <a:defRPr sz="1600" b="1"/>
            </a:lvl6pPr>
            <a:lvl7pPr marL="3200400" lvl="6" indent="-228600" algn="l" rtl="0">
              <a:lnSpc>
                <a:spcPct val="90000"/>
              </a:lnSpc>
              <a:spcBef>
                <a:spcPts val="400"/>
              </a:spcBef>
              <a:spcAft>
                <a:spcPts val="0"/>
              </a:spcAft>
              <a:buSzPts val="1600"/>
              <a:buNone/>
              <a:defRPr sz="1600" b="1"/>
            </a:lvl7pPr>
            <a:lvl8pPr marL="3657600" lvl="7" indent="-228600" algn="l" rtl="0">
              <a:lnSpc>
                <a:spcPct val="90000"/>
              </a:lnSpc>
              <a:spcBef>
                <a:spcPts val="400"/>
              </a:spcBef>
              <a:spcAft>
                <a:spcPts val="0"/>
              </a:spcAft>
              <a:buSzPts val="1600"/>
              <a:buNone/>
              <a:defRPr sz="1600" b="1"/>
            </a:lvl8pPr>
            <a:lvl9pPr marL="4114800" lvl="8" indent="-228600" algn="l" rtl="0">
              <a:lnSpc>
                <a:spcPct val="90000"/>
              </a:lnSpc>
              <a:spcBef>
                <a:spcPts val="400"/>
              </a:spcBef>
              <a:spcAft>
                <a:spcPts val="400"/>
              </a:spcAft>
              <a:buSzPts val="1600"/>
              <a:buNone/>
              <a:defRPr sz="1600" b="1"/>
            </a:lvl9pPr>
          </a:lstStyle>
          <a:p>
            <a:endParaRPr/>
          </a:p>
        </p:txBody>
      </p:sp>
      <p:sp>
        <p:nvSpPr>
          <p:cNvPr id="1158" name="Google Shape;1158;p11"/>
          <p:cNvSpPr txBox="1">
            <a:spLocks noGrp="1"/>
          </p:cNvSpPr>
          <p:nvPr>
            <p:ph type="body" idx="2"/>
          </p:nvPr>
        </p:nvSpPr>
        <p:spPr>
          <a:xfrm>
            <a:off x="1097280" y="2958274"/>
            <a:ext cx="4639800" cy="2910900"/>
          </a:xfrm>
          <a:prstGeom prst="rect">
            <a:avLst/>
          </a:prstGeom>
          <a:noFill/>
          <a:ln>
            <a:noFill/>
          </a:ln>
        </p:spPr>
        <p:txBody>
          <a:bodyPr spcFirstLastPara="1" wrap="square" lIns="0" tIns="45700" rIns="0" bIns="45700" anchor="t" anchorCtr="0">
            <a:normAutofit/>
          </a:bodyPr>
          <a:lstStyle>
            <a:lvl1pPr marL="457200" lvl="0" indent="-330200" algn="l" rtl="0">
              <a:lnSpc>
                <a:spcPct val="100000"/>
              </a:lnSpc>
              <a:spcBef>
                <a:spcPts val="1200"/>
              </a:spcBef>
              <a:spcAft>
                <a:spcPts val="0"/>
              </a:spcAft>
              <a:buSzPts val="1600"/>
              <a:buChar char=" "/>
              <a:defRPr sz="1600">
                <a:solidFill>
                  <a:schemeClr val="dk1"/>
                </a:solidFill>
              </a:defRPr>
            </a:lvl1pPr>
            <a:lvl2pPr marL="914400" lvl="1" indent="-317500" algn="l" rtl="0">
              <a:lnSpc>
                <a:spcPct val="100000"/>
              </a:lnSpc>
              <a:spcBef>
                <a:spcPts val="200"/>
              </a:spcBef>
              <a:spcAft>
                <a:spcPts val="0"/>
              </a:spcAft>
              <a:buClr>
                <a:schemeClr val="dk1"/>
              </a:buClr>
              <a:buSzPts val="1400"/>
              <a:buChar char="◦"/>
              <a:defRPr sz="1400">
                <a:solidFill>
                  <a:schemeClr val="dk1"/>
                </a:solidFill>
              </a:defRPr>
            </a:lvl2pPr>
            <a:lvl3pPr marL="1371600" lvl="2" indent="-298450" algn="l" rtl="0">
              <a:lnSpc>
                <a:spcPct val="100000"/>
              </a:lnSpc>
              <a:spcBef>
                <a:spcPts val="400"/>
              </a:spcBef>
              <a:spcAft>
                <a:spcPts val="0"/>
              </a:spcAft>
              <a:buClr>
                <a:schemeClr val="dk1"/>
              </a:buClr>
              <a:buSzPts val="1100"/>
              <a:buChar char="◦"/>
              <a:defRPr sz="1100">
                <a:solidFill>
                  <a:schemeClr val="dk1"/>
                </a:solidFill>
              </a:defRPr>
            </a:lvl3pPr>
            <a:lvl4pPr marL="1828800" lvl="3" indent="-298450" algn="l" rtl="0">
              <a:lnSpc>
                <a:spcPct val="100000"/>
              </a:lnSpc>
              <a:spcBef>
                <a:spcPts val="400"/>
              </a:spcBef>
              <a:spcAft>
                <a:spcPts val="0"/>
              </a:spcAft>
              <a:buClr>
                <a:schemeClr val="dk1"/>
              </a:buClr>
              <a:buSzPts val="1100"/>
              <a:buChar char="◦"/>
              <a:defRPr sz="1100">
                <a:solidFill>
                  <a:schemeClr val="dk1"/>
                </a:solidFill>
              </a:defRPr>
            </a:lvl4pPr>
            <a:lvl5pPr marL="2286000" lvl="4" indent="-298450" algn="l" rtl="0">
              <a:lnSpc>
                <a:spcPct val="100000"/>
              </a:lnSpc>
              <a:spcBef>
                <a:spcPts val="400"/>
              </a:spcBef>
              <a:spcAft>
                <a:spcPts val="0"/>
              </a:spcAft>
              <a:buClr>
                <a:schemeClr val="dk1"/>
              </a:buClr>
              <a:buSzPts val="1100"/>
              <a:buChar char="◦"/>
              <a:defRPr sz="1100">
                <a:solidFill>
                  <a:schemeClr val="dk1"/>
                </a:solidFill>
              </a:defRPr>
            </a:lvl5pPr>
            <a:lvl6pPr marL="2743200" lvl="5" indent="-342900" algn="l" rtl="0">
              <a:lnSpc>
                <a:spcPct val="90000"/>
              </a:lnSpc>
              <a:spcBef>
                <a:spcPts val="400"/>
              </a:spcBef>
              <a:spcAft>
                <a:spcPts val="0"/>
              </a:spcAft>
              <a:buSzPts val="1800"/>
              <a:buChar char="◦"/>
              <a:defRPr/>
            </a:lvl6pPr>
            <a:lvl7pPr marL="3200400" lvl="6" indent="-342900" algn="l" rtl="0">
              <a:lnSpc>
                <a:spcPct val="90000"/>
              </a:lnSpc>
              <a:spcBef>
                <a:spcPts val="400"/>
              </a:spcBef>
              <a:spcAft>
                <a:spcPts val="0"/>
              </a:spcAft>
              <a:buSzPts val="1800"/>
              <a:buChar char="◦"/>
              <a:defRPr/>
            </a:lvl7pPr>
            <a:lvl8pPr marL="3657600" lvl="7" indent="-342900" algn="l" rtl="0">
              <a:lnSpc>
                <a:spcPct val="90000"/>
              </a:lnSpc>
              <a:spcBef>
                <a:spcPts val="400"/>
              </a:spcBef>
              <a:spcAft>
                <a:spcPts val="0"/>
              </a:spcAft>
              <a:buSzPts val="1800"/>
              <a:buChar char="◦"/>
              <a:defRPr/>
            </a:lvl8pPr>
            <a:lvl9pPr marL="4114800" lvl="8" indent="-342900" algn="l" rtl="0">
              <a:lnSpc>
                <a:spcPct val="90000"/>
              </a:lnSpc>
              <a:spcBef>
                <a:spcPts val="400"/>
              </a:spcBef>
              <a:spcAft>
                <a:spcPts val="400"/>
              </a:spcAft>
              <a:buSzPts val="1800"/>
              <a:buChar char="◦"/>
              <a:defRPr/>
            </a:lvl9pPr>
          </a:lstStyle>
          <a:p>
            <a:endParaRPr/>
          </a:p>
        </p:txBody>
      </p:sp>
      <p:sp>
        <p:nvSpPr>
          <p:cNvPr id="1159" name="Google Shape;1159;p11"/>
          <p:cNvSpPr txBox="1">
            <a:spLocks noGrp="1"/>
          </p:cNvSpPr>
          <p:nvPr>
            <p:ph type="body" idx="3"/>
          </p:nvPr>
        </p:nvSpPr>
        <p:spPr>
          <a:xfrm>
            <a:off x="6515944" y="2057400"/>
            <a:ext cx="4639800" cy="736200"/>
          </a:xfrm>
          <a:prstGeom prst="rect">
            <a:avLst/>
          </a:prstGeom>
          <a:noFill/>
          <a:ln>
            <a:noFill/>
          </a:ln>
        </p:spPr>
        <p:txBody>
          <a:bodyPr spcFirstLastPara="1" wrap="square" lIns="91425" tIns="45700" rIns="91425" bIns="45700" anchor="ctr" anchorCtr="0">
            <a:normAutofit/>
          </a:bodyPr>
          <a:lstStyle>
            <a:lvl1pPr marL="457200" lvl="0" indent="-228600" algn="l" rtl="0">
              <a:lnSpc>
                <a:spcPct val="100000"/>
              </a:lnSpc>
              <a:spcBef>
                <a:spcPts val="1200"/>
              </a:spcBef>
              <a:spcAft>
                <a:spcPts val="0"/>
              </a:spcAft>
              <a:buSzPts val="2000"/>
              <a:buNone/>
              <a:defRPr sz="2000" b="0" cap="none">
                <a:solidFill>
                  <a:schemeClr val="dk1"/>
                </a:solidFill>
              </a:defRPr>
            </a:lvl1pPr>
            <a:lvl2pPr marL="914400" lvl="1" indent="-228600" algn="l" rtl="0">
              <a:lnSpc>
                <a:spcPct val="100000"/>
              </a:lnSpc>
              <a:spcBef>
                <a:spcPts val="200"/>
              </a:spcBef>
              <a:spcAft>
                <a:spcPts val="0"/>
              </a:spcAft>
              <a:buClr>
                <a:srgbClr val="3F3F3F"/>
              </a:buClr>
              <a:buSzPts val="2000"/>
              <a:buNone/>
              <a:defRPr sz="2000" b="1"/>
            </a:lvl2pPr>
            <a:lvl3pPr marL="1371600" lvl="2" indent="-228600" algn="l" rtl="0">
              <a:lnSpc>
                <a:spcPct val="100000"/>
              </a:lnSpc>
              <a:spcBef>
                <a:spcPts val="400"/>
              </a:spcBef>
              <a:spcAft>
                <a:spcPts val="0"/>
              </a:spcAft>
              <a:buClr>
                <a:srgbClr val="3F3F3F"/>
              </a:buClr>
              <a:buSzPts val="1800"/>
              <a:buNone/>
              <a:defRPr sz="1800" b="1"/>
            </a:lvl3pPr>
            <a:lvl4pPr marL="1828800" lvl="3" indent="-228600" algn="l" rtl="0">
              <a:lnSpc>
                <a:spcPct val="100000"/>
              </a:lnSpc>
              <a:spcBef>
                <a:spcPts val="400"/>
              </a:spcBef>
              <a:spcAft>
                <a:spcPts val="0"/>
              </a:spcAft>
              <a:buClr>
                <a:srgbClr val="3F3F3F"/>
              </a:buClr>
              <a:buSzPts val="1600"/>
              <a:buNone/>
              <a:defRPr sz="1600" b="1"/>
            </a:lvl4pPr>
            <a:lvl5pPr marL="2286000" lvl="4" indent="-228600" algn="l" rtl="0">
              <a:lnSpc>
                <a:spcPct val="100000"/>
              </a:lnSpc>
              <a:spcBef>
                <a:spcPts val="400"/>
              </a:spcBef>
              <a:spcAft>
                <a:spcPts val="0"/>
              </a:spcAft>
              <a:buClr>
                <a:srgbClr val="3F3F3F"/>
              </a:buClr>
              <a:buSzPts val="1600"/>
              <a:buNone/>
              <a:defRPr sz="1600" b="1"/>
            </a:lvl5pPr>
            <a:lvl6pPr marL="2743200" lvl="5" indent="-228600" algn="l" rtl="0">
              <a:lnSpc>
                <a:spcPct val="90000"/>
              </a:lnSpc>
              <a:spcBef>
                <a:spcPts val="400"/>
              </a:spcBef>
              <a:spcAft>
                <a:spcPts val="0"/>
              </a:spcAft>
              <a:buSzPts val="1600"/>
              <a:buNone/>
              <a:defRPr sz="1600" b="1"/>
            </a:lvl6pPr>
            <a:lvl7pPr marL="3200400" lvl="6" indent="-228600" algn="l" rtl="0">
              <a:lnSpc>
                <a:spcPct val="90000"/>
              </a:lnSpc>
              <a:spcBef>
                <a:spcPts val="400"/>
              </a:spcBef>
              <a:spcAft>
                <a:spcPts val="0"/>
              </a:spcAft>
              <a:buSzPts val="1600"/>
              <a:buNone/>
              <a:defRPr sz="1600" b="1"/>
            </a:lvl7pPr>
            <a:lvl8pPr marL="3657600" lvl="7" indent="-228600" algn="l" rtl="0">
              <a:lnSpc>
                <a:spcPct val="90000"/>
              </a:lnSpc>
              <a:spcBef>
                <a:spcPts val="400"/>
              </a:spcBef>
              <a:spcAft>
                <a:spcPts val="0"/>
              </a:spcAft>
              <a:buSzPts val="1600"/>
              <a:buNone/>
              <a:defRPr sz="1600" b="1"/>
            </a:lvl8pPr>
            <a:lvl9pPr marL="4114800" lvl="8" indent="-228600" algn="l" rtl="0">
              <a:lnSpc>
                <a:spcPct val="90000"/>
              </a:lnSpc>
              <a:spcBef>
                <a:spcPts val="400"/>
              </a:spcBef>
              <a:spcAft>
                <a:spcPts val="400"/>
              </a:spcAft>
              <a:buSzPts val="1600"/>
              <a:buNone/>
              <a:defRPr sz="1600" b="1"/>
            </a:lvl9pPr>
          </a:lstStyle>
          <a:p>
            <a:endParaRPr/>
          </a:p>
        </p:txBody>
      </p:sp>
      <p:sp>
        <p:nvSpPr>
          <p:cNvPr id="1160" name="Google Shape;1160;p11"/>
          <p:cNvSpPr txBox="1">
            <a:spLocks noGrp="1"/>
          </p:cNvSpPr>
          <p:nvPr>
            <p:ph type="body" idx="4"/>
          </p:nvPr>
        </p:nvSpPr>
        <p:spPr>
          <a:xfrm>
            <a:off x="6515944" y="2958273"/>
            <a:ext cx="4639800" cy="2910900"/>
          </a:xfrm>
          <a:prstGeom prst="rect">
            <a:avLst/>
          </a:prstGeom>
          <a:noFill/>
          <a:ln>
            <a:noFill/>
          </a:ln>
        </p:spPr>
        <p:txBody>
          <a:bodyPr spcFirstLastPara="1" wrap="square" lIns="0" tIns="45700" rIns="0" bIns="45700" anchor="t" anchorCtr="0">
            <a:normAutofit/>
          </a:bodyPr>
          <a:lstStyle>
            <a:lvl1pPr marL="457200" lvl="0" indent="-330200" algn="l" rtl="0">
              <a:lnSpc>
                <a:spcPct val="100000"/>
              </a:lnSpc>
              <a:spcBef>
                <a:spcPts val="1200"/>
              </a:spcBef>
              <a:spcAft>
                <a:spcPts val="0"/>
              </a:spcAft>
              <a:buSzPts val="1600"/>
              <a:buChar char=" "/>
              <a:defRPr sz="1600">
                <a:solidFill>
                  <a:schemeClr val="dk1"/>
                </a:solidFill>
              </a:defRPr>
            </a:lvl1pPr>
            <a:lvl2pPr marL="914400" lvl="1" indent="-317500" algn="l" rtl="0">
              <a:lnSpc>
                <a:spcPct val="100000"/>
              </a:lnSpc>
              <a:spcBef>
                <a:spcPts val="200"/>
              </a:spcBef>
              <a:spcAft>
                <a:spcPts val="0"/>
              </a:spcAft>
              <a:buClr>
                <a:schemeClr val="dk1"/>
              </a:buClr>
              <a:buSzPts val="1400"/>
              <a:buChar char="◦"/>
              <a:defRPr sz="1400">
                <a:solidFill>
                  <a:schemeClr val="dk1"/>
                </a:solidFill>
              </a:defRPr>
            </a:lvl2pPr>
            <a:lvl3pPr marL="1371600" lvl="2" indent="-298450" algn="l" rtl="0">
              <a:lnSpc>
                <a:spcPct val="100000"/>
              </a:lnSpc>
              <a:spcBef>
                <a:spcPts val="400"/>
              </a:spcBef>
              <a:spcAft>
                <a:spcPts val="0"/>
              </a:spcAft>
              <a:buClr>
                <a:schemeClr val="dk1"/>
              </a:buClr>
              <a:buSzPts val="1100"/>
              <a:buChar char="◦"/>
              <a:defRPr sz="1100">
                <a:solidFill>
                  <a:schemeClr val="dk1"/>
                </a:solidFill>
              </a:defRPr>
            </a:lvl3pPr>
            <a:lvl4pPr marL="1828800" lvl="3" indent="-298450" algn="l" rtl="0">
              <a:lnSpc>
                <a:spcPct val="100000"/>
              </a:lnSpc>
              <a:spcBef>
                <a:spcPts val="400"/>
              </a:spcBef>
              <a:spcAft>
                <a:spcPts val="0"/>
              </a:spcAft>
              <a:buClr>
                <a:schemeClr val="dk1"/>
              </a:buClr>
              <a:buSzPts val="1100"/>
              <a:buChar char="◦"/>
              <a:defRPr sz="1100">
                <a:solidFill>
                  <a:schemeClr val="dk1"/>
                </a:solidFill>
              </a:defRPr>
            </a:lvl4pPr>
            <a:lvl5pPr marL="2286000" lvl="4" indent="-298450" algn="l" rtl="0">
              <a:lnSpc>
                <a:spcPct val="100000"/>
              </a:lnSpc>
              <a:spcBef>
                <a:spcPts val="400"/>
              </a:spcBef>
              <a:spcAft>
                <a:spcPts val="0"/>
              </a:spcAft>
              <a:buClr>
                <a:schemeClr val="dk1"/>
              </a:buClr>
              <a:buSzPts val="1100"/>
              <a:buChar char="◦"/>
              <a:defRPr sz="1100">
                <a:solidFill>
                  <a:schemeClr val="dk1"/>
                </a:solidFill>
              </a:defRPr>
            </a:lvl5pPr>
            <a:lvl6pPr marL="2743200" lvl="5" indent="-342900" algn="l" rtl="0">
              <a:lnSpc>
                <a:spcPct val="90000"/>
              </a:lnSpc>
              <a:spcBef>
                <a:spcPts val="400"/>
              </a:spcBef>
              <a:spcAft>
                <a:spcPts val="0"/>
              </a:spcAft>
              <a:buSzPts val="1800"/>
              <a:buChar char="◦"/>
              <a:defRPr/>
            </a:lvl6pPr>
            <a:lvl7pPr marL="3200400" lvl="6" indent="-342900" algn="l" rtl="0">
              <a:lnSpc>
                <a:spcPct val="90000"/>
              </a:lnSpc>
              <a:spcBef>
                <a:spcPts val="400"/>
              </a:spcBef>
              <a:spcAft>
                <a:spcPts val="0"/>
              </a:spcAft>
              <a:buSzPts val="1800"/>
              <a:buChar char="◦"/>
              <a:defRPr/>
            </a:lvl7pPr>
            <a:lvl8pPr marL="3657600" lvl="7" indent="-342900" algn="l" rtl="0">
              <a:lnSpc>
                <a:spcPct val="90000"/>
              </a:lnSpc>
              <a:spcBef>
                <a:spcPts val="400"/>
              </a:spcBef>
              <a:spcAft>
                <a:spcPts val="0"/>
              </a:spcAft>
              <a:buSzPts val="1800"/>
              <a:buChar char="◦"/>
              <a:defRPr/>
            </a:lvl8pPr>
            <a:lvl9pPr marL="4114800" lvl="8" indent="-342900" algn="l" rtl="0">
              <a:lnSpc>
                <a:spcPct val="90000"/>
              </a:lnSpc>
              <a:spcBef>
                <a:spcPts val="400"/>
              </a:spcBef>
              <a:spcAft>
                <a:spcPts val="400"/>
              </a:spcAft>
              <a:buSzPts val="1800"/>
              <a:buChar char="◦"/>
              <a:defRPr/>
            </a:lvl9pPr>
          </a:lstStyle>
          <a:p>
            <a:endParaRPr/>
          </a:p>
        </p:txBody>
      </p:sp>
      <p:sp>
        <p:nvSpPr>
          <p:cNvPr id="1161" name="Google Shape;1161;p11"/>
          <p:cNvSpPr txBox="1">
            <a:spLocks noGrp="1"/>
          </p:cNvSpPr>
          <p:nvPr>
            <p:ph type="dt" idx="10"/>
          </p:nvPr>
        </p:nvSpPr>
        <p:spPr>
          <a:xfrm>
            <a:off x="8218426" y="6446838"/>
            <a:ext cx="25848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162" name="Google Shape;1162;p11"/>
          <p:cNvSpPr txBox="1">
            <a:spLocks noGrp="1"/>
          </p:cNvSpPr>
          <p:nvPr>
            <p:ph type="ftr" idx="11"/>
          </p:nvPr>
        </p:nvSpPr>
        <p:spPr>
          <a:xfrm>
            <a:off x="1097279" y="6446838"/>
            <a:ext cx="68184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163" name="Google Shape;1163;p11"/>
          <p:cNvSpPr txBox="1">
            <a:spLocks noGrp="1"/>
          </p:cNvSpPr>
          <p:nvPr>
            <p:ph type="sldNum" idx="12"/>
          </p:nvPr>
        </p:nvSpPr>
        <p:spPr>
          <a:xfrm>
            <a:off x="10993582" y="6446838"/>
            <a:ext cx="780000" cy="365100"/>
          </a:xfrm>
          <a:prstGeom prst="rect">
            <a:avLst/>
          </a:prstGeom>
          <a:noFill/>
          <a:ln>
            <a:noFill/>
          </a:ln>
        </p:spPr>
        <p:txBody>
          <a:bodyPr spcFirstLastPara="1" wrap="square" lIns="91425" tIns="45700" rIns="91425" bIns="45700" anchor="ctr" anchorCtr="0">
            <a:noAutofit/>
          </a:bodyPr>
          <a:lstStyle>
            <a:lvl1pPr marL="0" lvl="0" indent="0" algn="l" rtl="0">
              <a:spcBef>
                <a:spcPts val="0"/>
              </a:spcBef>
              <a:buNone/>
              <a:defRPr/>
            </a:lvl1pPr>
            <a:lvl2pPr marL="0" lvl="1" indent="0" algn="l" rtl="0">
              <a:spcBef>
                <a:spcPts val="0"/>
              </a:spcBef>
              <a:buNone/>
              <a:defRPr/>
            </a:lvl2pPr>
            <a:lvl3pPr marL="0" lvl="2" indent="0" algn="l" rtl="0">
              <a:spcBef>
                <a:spcPts val="0"/>
              </a:spcBef>
              <a:buNone/>
              <a:defRPr/>
            </a:lvl3pPr>
            <a:lvl4pPr marL="0" lvl="3" indent="0" algn="l" rtl="0">
              <a:spcBef>
                <a:spcPts val="0"/>
              </a:spcBef>
              <a:buNone/>
              <a:defRPr/>
            </a:lvl4pPr>
            <a:lvl5pPr marL="0" lvl="4" indent="0" algn="l" rtl="0">
              <a:spcBef>
                <a:spcPts val="0"/>
              </a:spcBef>
              <a:buNone/>
              <a:defRPr/>
            </a:lvl5pPr>
            <a:lvl6pPr marL="0" lvl="5" indent="0" algn="l" rtl="0">
              <a:spcBef>
                <a:spcPts val="0"/>
              </a:spcBef>
              <a:buNone/>
              <a:defRPr/>
            </a:lvl6pPr>
            <a:lvl7pPr marL="0" lvl="6" indent="0" algn="l" rtl="0">
              <a:spcBef>
                <a:spcPts val="0"/>
              </a:spcBef>
              <a:buNone/>
              <a:defRPr/>
            </a:lvl7pPr>
            <a:lvl8pPr marL="0" lvl="7" indent="0" algn="l" rtl="0">
              <a:spcBef>
                <a:spcPts val="0"/>
              </a:spcBef>
              <a:buNone/>
              <a:defRPr/>
            </a:lvl8pPr>
            <a:lvl9pPr marL="0" lvl="8" indent="0" algn="l" rtl="0">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
        <p:nvSpPr>
          <p:cNvPr id="1164" name="Google Shape;1164;p11"/>
          <p:cNvSpPr txBox="1">
            <a:spLocks noGrp="1"/>
          </p:cNvSpPr>
          <p:nvPr>
            <p:ph type="title"/>
          </p:nvPr>
        </p:nvSpPr>
        <p:spPr>
          <a:xfrm>
            <a:off x="1097280" y="942871"/>
            <a:ext cx="10058400" cy="587700"/>
          </a:xfrm>
          <a:prstGeom prst="rect">
            <a:avLst/>
          </a:prstGeom>
          <a:noFill/>
          <a:ln>
            <a:noFill/>
          </a:ln>
        </p:spPr>
        <p:txBody>
          <a:bodyPr spcFirstLastPara="1" wrap="square" lIns="91425" tIns="45700" rIns="91425" bIns="45700" anchor="ctr" anchorCtr="0">
            <a:normAutofit/>
          </a:bodyPr>
          <a:lstStyle>
            <a:lvl1pPr lvl="0" algn="l" rtl="0">
              <a:lnSpc>
                <a:spcPct val="90000"/>
              </a:lnSpc>
              <a:spcBef>
                <a:spcPts val="0"/>
              </a:spcBef>
              <a:spcAft>
                <a:spcPts val="0"/>
              </a:spcAft>
              <a:buClr>
                <a:srgbClr val="3F3F3F"/>
              </a:buClr>
              <a:buSzPts val="2800"/>
              <a:buFont typeface="Century Gothic"/>
              <a:buNone/>
              <a:defRPr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p:cSld name="Title Only">
    <p:bg>
      <p:bgPr>
        <a:solidFill>
          <a:schemeClr val="lt1"/>
        </a:solidFill>
        <a:effectLst/>
      </p:bgPr>
    </p:bg>
    <p:spTree>
      <p:nvGrpSpPr>
        <p:cNvPr id="1" name="Shape 1165"/>
        <p:cNvGrpSpPr/>
        <p:nvPr/>
      </p:nvGrpSpPr>
      <p:grpSpPr>
        <a:xfrm>
          <a:off x="0" y="0"/>
          <a:ext cx="0" cy="0"/>
          <a:chOff x="0" y="0"/>
          <a:chExt cx="0" cy="0"/>
        </a:xfrm>
      </p:grpSpPr>
      <p:sp>
        <p:nvSpPr>
          <p:cNvPr id="1166" name="Google Shape;1166;p12"/>
          <p:cNvSpPr/>
          <p:nvPr/>
        </p:nvSpPr>
        <p:spPr>
          <a:xfrm flipH="1">
            <a:off x="57" y="0"/>
            <a:ext cx="3351000" cy="6858000"/>
          </a:xfrm>
          <a:prstGeom prst="rect">
            <a:avLst/>
          </a:prstGeom>
          <a:solidFill>
            <a:schemeClr val="accent4"/>
          </a:solidFill>
          <a:ln>
            <a:noFill/>
          </a:ln>
        </p:spPr>
        <p:txBody>
          <a:bodyPr spcFirstLastPara="1" wrap="square" lIns="0" tIns="0" rIns="0" bIns="0" anchor="ctr" anchorCtr="0">
            <a:noAutofit/>
          </a:bodyPr>
          <a:lstStyle/>
          <a:p>
            <a:pPr marL="0" marR="0" lvl="0" indent="0" algn="l" rtl="0">
              <a:spcBef>
                <a:spcPts val="0"/>
              </a:spcBef>
              <a:spcAft>
                <a:spcPts val="0"/>
              </a:spcAft>
              <a:buNone/>
            </a:pPr>
            <a:endParaRPr sz="1600" b="0" i="0" u="none" strike="noStrike" cap="none">
              <a:solidFill>
                <a:schemeClr val="dk1"/>
              </a:solidFill>
              <a:latin typeface="Century Gothic"/>
              <a:ea typeface="Century Gothic"/>
              <a:cs typeface="Century Gothic"/>
              <a:sym typeface="Century Gothic"/>
            </a:endParaRPr>
          </a:p>
        </p:txBody>
      </p:sp>
      <p:sp>
        <p:nvSpPr>
          <p:cNvPr id="1167" name="Google Shape;1167;p12"/>
          <p:cNvSpPr/>
          <p:nvPr/>
        </p:nvSpPr>
        <p:spPr>
          <a:xfrm>
            <a:off x="635000" y="633875"/>
            <a:ext cx="10922100" cy="5590200"/>
          </a:xfrm>
          <a:prstGeom prst="rect">
            <a:avLst/>
          </a:prstGeom>
          <a:solidFill>
            <a:srgbClr val="F6F9FF"/>
          </a:solidFill>
          <a:ln>
            <a:noFill/>
          </a:ln>
          <a:effectLst>
            <a:outerShdw blurRad="254000" dist="25400" dir="2700000" rotWithShape="0">
              <a:srgbClr val="1F2125">
                <a:alpha val="14900"/>
              </a:srgbClr>
            </a:outerShdw>
          </a:effectLst>
        </p:spPr>
        <p:txBody>
          <a:bodyPr spcFirstLastPara="1" wrap="square" lIns="0" tIns="0" rIns="0" bIns="0" anchor="ctr" anchorCtr="0">
            <a:noAutofit/>
          </a:bodyPr>
          <a:lstStyle/>
          <a:p>
            <a:pPr marL="0" marR="0" lvl="0" indent="0" algn="l" rtl="0">
              <a:spcBef>
                <a:spcPts val="0"/>
              </a:spcBef>
              <a:spcAft>
                <a:spcPts val="0"/>
              </a:spcAft>
              <a:buNone/>
            </a:pPr>
            <a:endParaRPr sz="1600" b="0" i="0" u="none" strike="noStrike" cap="none">
              <a:solidFill>
                <a:schemeClr val="dk1"/>
              </a:solidFill>
              <a:latin typeface="Century Gothic"/>
              <a:ea typeface="Century Gothic"/>
              <a:cs typeface="Century Gothic"/>
              <a:sym typeface="Century Gothic"/>
            </a:endParaRPr>
          </a:p>
        </p:txBody>
      </p:sp>
      <p:sp>
        <p:nvSpPr>
          <p:cNvPr id="1168" name="Google Shape;1168;p12"/>
          <p:cNvSpPr txBox="1">
            <a:spLocks noGrp="1"/>
          </p:cNvSpPr>
          <p:nvPr>
            <p:ph type="dt" idx="10"/>
          </p:nvPr>
        </p:nvSpPr>
        <p:spPr>
          <a:xfrm>
            <a:off x="8218426" y="6446838"/>
            <a:ext cx="25848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169" name="Google Shape;1169;p12"/>
          <p:cNvSpPr txBox="1">
            <a:spLocks noGrp="1"/>
          </p:cNvSpPr>
          <p:nvPr>
            <p:ph type="ftr" idx="11"/>
          </p:nvPr>
        </p:nvSpPr>
        <p:spPr>
          <a:xfrm>
            <a:off x="1097279" y="6446838"/>
            <a:ext cx="68184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170" name="Google Shape;1170;p12"/>
          <p:cNvSpPr txBox="1">
            <a:spLocks noGrp="1"/>
          </p:cNvSpPr>
          <p:nvPr>
            <p:ph type="sldNum" idx="12"/>
          </p:nvPr>
        </p:nvSpPr>
        <p:spPr>
          <a:xfrm>
            <a:off x="10993582" y="6446838"/>
            <a:ext cx="780000" cy="365100"/>
          </a:xfrm>
          <a:prstGeom prst="rect">
            <a:avLst/>
          </a:prstGeom>
          <a:noFill/>
          <a:ln>
            <a:noFill/>
          </a:ln>
        </p:spPr>
        <p:txBody>
          <a:bodyPr spcFirstLastPara="1" wrap="square" lIns="91425" tIns="45700" rIns="91425" bIns="45700" anchor="ctr" anchorCtr="0">
            <a:noAutofit/>
          </a:bodyPr>
          <a:lstStyle>
            <a:lvl1pPr marL="0" lvl="0" indent="0" algn="l" rtl="0">
              <a:spcBef>
                <a:spcPts val="0"/>
              </a:spcBef>
              <a:buNone/>
              <a:defRPr/>
            </a:lvl1pPr>
            <a:lvl2pPr marL="0" lvl="1" indent="0" algn="l" rtl="0">
              <a:spcBef>
                <a:spcPts val="0"/>
              </a:spcBef>
              <a:buNone/>
              <a:defRPr/>
            </a:lvl2pPr>
            <a:lvl3pPr marL="0" lvl="2" indent="0" algn="l" rtl="0">
              <a:spcBef>
                <a:spcPts val="0"/>
              </a:spcBef>
              <a:buNone/>
              <a:defRPr/>
            </a:lvl3pPr>
            <a:lvl4pPr marL="0" lvl="3" indent="0" algn="l" rtl="0">
              <a:spcBef>
                <a:spcPts val="0"/>
              </a:spcBef>
              <a:buNone/>
              <a:defRPr/>
            </a:lvl4pPr>
            <a:lvl5pPr marL="0" lvl="4" indent="0" algn="l" rtl="0">
              <a:spcBef>
                <a:spcPts val="0"/>
              </a:spcBef>
              <a:buNone/>
              <a:defRPr/>
            </a:lvl5pPr>
            <a:lvl6pPr marL="0" lvl="5" indent="0" algn="l" rtl="0">
              <a:spcBef>
                <a:spcPts val="0"/>
              </a:spcBef>
              <a:buNone/>
              <a:defRPr/>
            </a:lvl6pPr>
            <a:lvl7pPr marL="0" lvl="6" indent="0" algn="l" rtl="0">
              <a:spcBef>
                <a:spcPts val="0"/>
              </a:spcBef>
              <a:buNone/>
              <a:defRPr/>
            </a:lvl7pPr>
            <a:lvl8pPr marL="0" lvl="7" indent="0" algn="l" rtl="0">
              <a:spcBef>
                <a:spcPts val="0"/>
              </a:spcBef>
              <a:buNone/>
              <a:defRPr/>
            </a:lvl8pPr>
            <a:lvl9pPr marL="0" lvl="8" indent="0" algn="l" rtl="0">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
        <p:nvSpPr>
          <p:cNvPr id="1171" name="Google Shape;1171;p12"/>
          <p:cNvSpPr txBox="1">
            <a:spLocks noGrp="1"/>
          </p:cNvSpPr>
          <p:nvPr>
            <p:ph type="title"/>
          </p:nvPr>
        </p:nvSpPr>
        <p:spPr>
          <a:xfrm>
            <a:off x="1097280" y="942871"/>
            <a:ext cx="10058400" cy="587700"/>
          </a:xfrm>
          <a:prstGeom prst="rect">
            <a:avLst/>
          </a:prstGeom>
          <a:noFill/>
          <a:ln>
            <a:noFill/>
          </a:ln>
        </p:spPr>
        <p:txBody>
          <a:bodyPr spcFirstLastPara="1" wrap="square" lIns="91425" tIns="45700" rIns="91425" bIns="45700" anchor="ctr" anchorCtr="0">
            <a:normAutofit/>
          </a:bodyPr>
          <a:lstStyle>
            <a:lvl1pPr lvl="0" algn="l" rtl="0">
              <a:lnSpc>
                <a:spcPct val="90000"/>
              </a:lnSpc>
              <a:spcBef>
                <a:spcPts val="0"/>
              </a:spcBef>
              <a:spcAft>
                <a:spcPts val="0"/>
              </a:spcAft>
              <a:buClr>
                <a:srgbClr val="3F3F3F"/>
              </a:buClr>
              <a:buSzPts val="2800"/>
              <a:buFont typeface="Century Gothic"/>
              <a:buNone/>
              <a:defRPr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65"/>
        <p:cNvGrpSpPr/>
        <p:nvPr/>
      </p:nvGrpSpPr>
      <p:grpSpPr>
        <a:xfrm>
          <a:off x="0" y="0"/>
          <a:ext cx="0" cy="0"/>
          <a:chOff x="0" y="0"/>
          <a:chExt cx="0" cy="0"/>
        </a:xfrm>
      </p:grpSpPr>
      <p:sp>
        <p:nvSpPr>
          <p:cNvPr id="1066" name="Google Shape;1066;p1"/>
          <p:cNvSpPr/>
          <p:nvPr/>
        </p:nvSpPr>
        <p:spPr>
          <a:xfrm>
            <a:off x="635000" y="633875"/>
            <a:ext cx="10922100" cy="5590200"/>
          </a:xfrm>
          <a:prstGeom prst="rect">
            <a:avLst/>
          </a:prstGeom>
          <a:solidFill>
            <a:srgbClr val="F6F9FF"/>
          </a:solidFill>
          <a:ln>
            <a:noFill/>
          </a:ln>
          <a:effectLst>
            <a:outerShdw blurRad="254000" dist="25400" dir="2700000" rotWithShape="0">
              <a:srgbClr val="1F2125">
                <a:alpha val="14900"/>
              </a:srgbClr>
            </a:outerShdw>
          </a:effectLst>
        </p:spPr>
        <p:txBody>
          <a:bodyPr spcFirstLastPara="1" wrap="square" lIns="0" tIns="0" rIns="0" bIns="0" anchor="ctr" anchorCtr="0">
            <a:noAutofit/>
          </a:bodyPr>
          <a:lstStyle/>
          <a:p>
            <a:pPr marL="0" marR="0" lvl="0" indent="0" algn="l" rtl="0">
              <a:spcBef>
                <a:spcPts val="0"/>
              </a:spcBef>
              <a:spcAft>
                <a:spcPts val="0"/>
              </a:spcAft>
              <a:buNone/>
            </a:pPr>
            <a:endParaRPr sz="1600" b="0" i="0" u="none" strike="noStrike" cap="none">
              <a:solidFill>
                <a:schemeClr val="dk1"/>
              </a:solidFill>
              <a:latin typeface="Century Gothic"/>
              <a:ea typeface="Century Gothic"/>
              <a:cs typeface="Century Gothic"/>
              <a:sym typeface="Century Gothic"/>
            </a:endParaRPr>
          </a:p>
        </p:txBody>
      </p:sp>
      <p:sp>
        <p:nvSpPr>
          <p:cNvPr id="1067" name="Google Shape;1067;p1"/>
          <p:cNvSpPr txBox="1">
            <a:spLocks noGrp="1"/>
          </p:cNvSpPr>
          <p:nvPr>
            <p:ph type="title"/>
          </p:nvPr>
        </p:nvSpPr>
        <p:spPr>
          <a:xfrm>
            <a:off x="1097280" y="942871"/>
            <a:ext cx="10058400" cy="587700"/>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3F3F3F"/>
              </a:buClr>
              <a:buSzPts val="2800"/>
              <a:buFont typeface="Century Gothic"/>
              <a:buNone/>
              <a:defRPr sz="2800" b="0" i="0" u="none" strike="noStrike" cap="none">
                <a:solidFill>
                  <a:srgbClr val="3F3F3F"/>
                </a:solidFill>
                <a:latin typeface="Century Gothic"/>
                <a:ea typeface="Century Gothic"/>
                <a:cs typeface="Century Gothic"/>
                <a:sym typeface="Century Gothic"/>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1068" name="Google Shape;1068;p1"/>
          <p:cNvSpPr txBox="1">
            <a:spLocks noGrp="1"/>
          </p:cNvSpPr>
          <p:nvPr>
            <p:ph type="body" idx="1"/>
          </p:nvPr>
        </p:nvSpPr>
        <p:spPr>
          <a:xfrm>
            <a:off x="1097280" y="2108201"/>
            <a:ext cx="10058400" cy="3760800"/>
          </a:xfrm>
          <a:prstGeom prst="rect">
            <a:avLst/>
          </a:prstGeom>
          <a:noFill/>
          <a:ln>
            <a:noFill/>
          </a:ln>
        </p:spPr>
        <p:txBody>
          <a:bodyPr spcFirstLastPara="1" wrap="square" lIns="0" tIns="45700" rIns="0" bIns="45700" anchor="t" anchorCtr="0">
            <a:normAutofit/>
          </a:bodyPr>
          <a:lstStyle>
            <a:lvl1pPr marL="457200" marR="0" lvl="0" indent="-355600" algn="l" rtl="0">
              <a:lnSpc>
                <a:spcPct val="100000"/>
              </a:lnSpc>
              <a:spcBef>
                <a:spcPts val="1200"/>
              </a:spcBef>
              <a:spcAft>
                <a:spcPts val="0"/>
              </a:spcAft>
              <a:buClr>
                <a:schemeClr val="accent1"/>
              </a:buClr>
              <a:buSzPts val="2000"/>
              <a:buFont typeface="Calibri"/>
              <a:buChar char=" "/>
              <a:defRPr sz="2000" b="0" i="0" u="none" strike="noStrike" cap="none">
                <a:solidFill>
                  <a:srgbClr val="3F3F3F"/>
                </a:solidFill>
                <a:latin typeface="Century Gothic"/>
                <a:ea typeface="Century Gothic"/>
                <a:cs typeface="Century Gothic"/>
                <a:sym typeface="Century Gothic"/>
              </a:defRPr>
            </a:lvl1pPr>
            <a:lvl2pPr marL="914400" marR="0" lvl="1" indent="-342900" algn="l" rtl="0">
              <a:lnSpc>
                <a:spcPct val="100000"/>
              </a:lnSpc>
              <a:spcBef>
                <a:spcPts val="200"/>
              </a:spcBef>
              <a:spcAft>
                <a:spcPts val="0"/>
              </a:spcAft>
              <a:buClr>
                <a:srgbClr val="3F3F3F"/>
              </a:buClr>
              <a:buSzPts val="1800"/>
              <a:buFont typeface="Calibri"/>
              <a:buChar char="◦"/>
              <a:defRPr sz="1800" b="0" i="0" u="none" strike="noStrike" cap="none">
                <a:solidFill>
                  <a:srgbClr val="3F3F3F"/>
                </a:solidFill>
                <a:latin typeface="Century Gothic"/>
                <a:ea typeface="Century Gothic"/>
                <a:cs typeface="Century Gothic"/>
                <a:sym typeface="Century Gothic"/>
              </a:defRPr>
            </a:lvl2pPr>
            <a:lvl3pPr marL="1371600" marR="0" lvl="2" indent="-317500" algn="l" rtl="0">
              <a:lnSpc>
                <a:spcPct val="100000"/>
              </a:lnSpc>
              <a:spcBef>
                <a:spcPts val="400"/>
              </a:spcBef>
              <a:spcAft>
                <a:spcPts val="0"/>
              </a:spcAft>
              <a:buClr>
                <a:srgbClr val="3F3F3F"/>
              </a:buClr>
              <a:buSzPts val="1400"/>
              <a:buFont typeface="Calibri"/>
              <a:buChar char="◦"/>
              <a:defRPr sz="1400" b="0" i="0" u="none" strike="noStrike" cap="none">
                <a:solidFill>
                  <a:srgbClr val="3F3F3F"/>
                </a:solidFill>
                <a:latin typeface="Century Gothic"/>
                <a:ea typeface="Century Gothic"/>
                <a:cs typeface="Century Gothic"/>
                <a:sym typeface="Century Gothic"/>
              </a:defRPr>
            </a:lvl3pPr>
            <a:lvl4pPr marL="1828800" marR="0" lvl="3" indent="-317500" algn="l" rtl="0">
              <a:lnSpc>
                <a:spcPct val="100000"/>
              </a:lnSpc>
              <a:spcBef>
                <a:spcPts val="400"/>
              </a:spcBef>
              <a:spcAft>
                <a:spcPts val="0"/>
              </a:spcAft>
              <a:buClr>
                <a:srgbClr val="3F3F3F"/>
              </a:buClr>
              <a:buSzPts val="1400"/>
              <a:buFont typeface="Calibri"/>
              <a:buChar char="◦"/>
              <a:defRPr sz="1400" b="0" i="0" u="none" strike="noStrike" cap="none">
                <a:solidFill>
                  <a:srgbClr val="3F3F3F"/>
                </a:solidFill>
                <a:latin typeface="Century Gothic"/>
                <a:ea typeface="Century Gothic"/>
                <a:cs typeface="Century Gothic"/>
                <a:sym typeface="Century Gothic"/>
              </a:defRPr>
            </a:lvl4pPr>
            <a:lvl5pPr marL="2286000" marR="0" lvl="4" indent="-317500" algn="l" rtl="0">
              <a:lnSpc>
                <a:spcPct val="100000"/>
              </a:lnSpc>
              <a:spcBef>
                <a:spcPts val="400"/>
              </a:spcBef>
              <a:spcAft>
                <a:spcPts val="0"/>
              </a:spcAft>
              <a:buClr>
                <a:srgbClr val="3F3F3F"/>
              </a:buClr>
              <a:buSzPts val="1400"/>
              <a:buFont typeface="Calibri"/>
              <a:buChar char="◦"/>
              <a:defRPr sz="1400" b="0" i="0" u="none" strike="noStrike" cap="none">
                <a:solidFill>
                  <a:srgbClr val="3F3F3F"/>
                </a:solidFill>
                <a:latin typeface="Century Gothic"/>
                <a:ea typeface="Century Gothic"/>
                <a:cs typeface="Century Gothic"/>
                <a:sym typeface="Century Gothic"/>
              </a:defRPr>
            </a:lvl5pPr>
            <a:lvl6pPr marL="2743200" marR="0" lvl="5"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entury Gothic"/>
                <a:ea typeface="Century Gothic"/>
                <a:cs typeface="Century Gothic"/>
                <a:sym typeface="Century Gothic"/>
              </a:defRPr>
            </a:lvl6pPr>
            <a:lvl7pPr marL="3200400" marR="0" lvl="6"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entury Gothic"/>
                <a:ea typeface="Century Gothic"/>
                <a:cs typeface="Century Gothic"/>
                <a:sym typeface="Century Gothic"/>
              </a:defRPr>
            </a:lvl7pPr>
            <a:lvl8pPr marL="3657600" marR="0" lvl="7"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entury Gothic"/>
                <a:ea typeface="Century Gothic"/>
                <a:cs typeface="Century Gothic"/>
                <a:sym typeface="Century Gothic"/>
              </a:defRPr>
            </a:lvl8pPr>
            <a:lvl9pPr marL="4114800" marR="0" lvl="8" indent="-317500" algn="l" rtl="0">
              <a:lnSpc>
                <a:spcPct val="90000"/>
              </a:lnSpc>
              <a:spcBef>
                <a:spcPts val="400"/>
              </a:spcBef>
              <a:spcAft>
                <a:spcPts val="400"/>
              </a:spcAft>
              <a:buClr>
                <a:schemeClr val="accent1"/>
              </a:buClr>
              <a:buSzPts val="1400"/>
              <a:buFont typeface="Calibri"/>
              <a:buChar char="◦"/>
              <a:defRPr sz="1400" b="0" i="0" u="none" strike="noStrike" cap="none">
                <a:solidFill>
                  <a:srgbClr val="3F3F3F"/>
                </a:solidFill>
                <a:latin typeface="Century Gothic"/>
                <a:ea typeface="Century Gothic"/>
                <a:cs typeface="Century Gothic"/>
                <a:sym typeface="Century Gothic"/>
              </a:defRPr>
            </a:lvl9pPr>
          </a:lstStyle>
          <a:p>
            <a:endParaRPr/>
          </a:p>
        </p:txBody>
      </p:sp>
      <p:sp>
        <p:nvSpPr>
          <p:cNvPr id="1069" name="Google Shape;1069;p1"/>
          <p:cNvSpPr txBox="1">
            <a:spLocks noGrp="1"/>
          </p:cNvSpPr>
          <p:nvPr>
            <p:ph type="dt" idx="10"/>
          </p:nvPr>
        </p:nvSpPr>
        <p:spPr>
          <a:xfrm>
            <a:off x="8218426" y="6446838"/>
            <a:ext cx="2584800" cy="365100"/>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rgbClr val="FFFFFF"/>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070" name="Google Shape;1070;p1"/>
          <p:cNvSpPr txBox="1">
            <a:spLocks noGrp="1"/>
          </p:cNvSpPr>
          <p:nvPr>
            <p:ph type="ftr" idx="11"/>
          </p:nvPr>
        </p:nvSpPr>
        <p:spPr>
          <a:xfrm>
            <a:off x="1097279" y="6446838"/>
            <a:ext cx="68184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FFFFFF"/>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071" name="Google Shape;1071;p1"/>
          <p:cNvSpPr txBox="1">
            <a:spLocks noGrp="1"/>
          </p:cNvSpPr>
          <p:nvPr>
            <p:ph type="sldNum" idx="12"/>
          </p:nvPr>
        </p:nvSpPr>
        <p:spPr>
          <a:xfrm>
            <a:off x="10993582" y="6446838"/>
            <a:ext cx="780000" cy="365100"/>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1050" b="0" i="0" u="none" strike="noStrike" cap="none">
                <a:solidFill>
                  <a:srgbClr val="FFFFFF"/>
                </a:solidFill>
                <a:latin typeface="Century Gothic"/>
                <a:ea typeface="Century Gothic"/>
                <a:cs typeface="Century Gothic"/>
                <a:sym typeface="Century Gothic"/>
              </a:defRPr>
            </a:lvl1pPr>
            <a:lvl2pPr marL="0" marR="0" lvl="1" indent="0" algn="l" rtl="0">
              <a:spcBef>
                <a:spcPts val="0"/>
              </a:spcBef>
              <a:buNone/>
              <a:defRPr sz="1050" b="0" i="0" u="none" strike="noStrike" cap="none">
                <a:solidFill>
                  <a:srgbClr val="FFFFFF"/>
                </a:solidFill>
                <a:latin typeface="Century Gothic"/>
                <a:ea typeface="Century Gothic"/>
                <a:cs typeface="Century Gothic"/>
                <a:sym typeface="Century Gothic"/>
              </a:defRPr>
            </a:lvl2pPr>
            <a:lvl3pPr marL="0" marR="0" lvl="2" indent="0" algn="l" rtl="0">
              <a:spcBef>
                <a:spcPts val="0"/>
              </a:spcBef>
              <a:buNone/>
              <a:defRPr sz="1050" b="0" i="0" u="none" strike="noStrike" cap="none">
                <a:solidFill>
                  <a:srgbClr val="FFFFFF"/>
                </a:solidFill>
                <a:latin typeface="Century Gothic"/>
                <a:ea typeface="Century Gothic"/>
                <a:cs typeface="Century Gothic"/>
                <a:sym typeface="Century Gothic"/>
              </a:defRPr>
            </a:lvl3pPr>
            <a:lvl4pPr marL="0" marR="0" lvl="3" indent="0" algn="l" rtl="0">
              <a:spcBef>
                <a:spcPts val="0"/>
              </a:spcBef>
              <a:buNone/>
              <a:defRPr sz="1050" b="0" i="0" u="none" strike="noStrike" cap="none">
                <a:solidFill>
                  <a:srgbClr val="FFFFFF"/>
                </a:solidFill>
                <a:latin typeface="Century Gothic"/>
                <a:ea typeface="Century Gothic"/>
                <a:cs typeface="Century Gothic"/>
                <a:sym typeface="Century Gothic"/>
              </a:defRPr>
            </a:lvl4pPr>
            <a:lvl5pPr marL="0" marR="0" lvl="4" indent="0" algn="l" rtl="0">
              <a:spcBef>
                <a:spcPts val="0"/>
              </a:spcBef>
              <a:buNone/>
              <a:defRPr sz="1050" b="0" i="0" u="none" strike="noStrike" cap="none">
                <a:solidFill>
                  <a:srgbClr val="FFFFFF"/>
                </a:solidFill>
                <a:latin typeface="Century Gothic"/>
                <a:ea typeface="Century Gothic"/>
                <a:cs typeface="Century Gothic"/>
                <a:sym typeface="Century Gothic"/>
              </a:defRPr>
            </a:lvl5pPr>
            <a:lvl6pPr marL="0" marR="0" lvl="5" indent="0" algn="l" rtl="0">
              <a:spcBef>
                <a:spcPts val="0"/>
              </a:spcBef>
              <a:buNone/>
              <a:defRPr sz="1050" b="0" i="0" u="none" strike="noStrike" cap="none">
                <a:solidFill>
                  <a:srgbClr val="FFFFFF"/>
                </a:solidFill>
                <a:latin typeface="Century Gothic"/>
                <a:ea typeface="Century Gothic"/>
                <a:cs typeface="Century Gothic"/>
                <a:sym typeface="Century Gothic"/>
              </a:defRPr>
            </a:lvl6pPr>
            <a:lvl7pPr marL="0" marR="0" lvl="6" indent="0" algn="l" rtl="0">
              <a:spcBef>
                <a:spcPts val="0"/>
              </a:spcBef>
              <a:buNone/>
              <a:defRPr sz="1050" b="0" i="0" u="none" strike="noStrike" cap="none">
                <a:solidFill>
                  <a:srgbClr val="FFFFFF"/>
                </a:solidFill>
                <a:latin typeface="Century Gothic"/>
                <a:ea typeface="Century Gothic"/>
                <a:cs typeface="Century Gothic"/>
                <a:sym typeface="Century Gothic"/>
              </a:defRPr>
            </a:lvl7pPr>
            <a:lvl8pPr marL="0" marR="0" lvl="7" indent="0" algn="l" rtl="0">
              <a:spcBef>
                <a:spcPts val="0"/>
              </a:spcBef>
              <a:buNone/>
              <a:defRPr sz="1050" b="0" i="0" u="none" strike="noStrike" cap="none">
                <a:solidFill>
                  <a:srgbClr val="FFFFFF"/>
                </a:solidFill>
                <a:latin typeface="Century Gothic"/>
                <a:ea typeface="Century Gothic"/>
                <a:cs typeface="Century Gothic"/>
                <a:sym typeface="Century Gothic"/>
              </a:defRPr>
            </a:lvl8pPr>
            <a:lvl9pPr marL="0" marR="0" lvl="8" indent="0" algn="l" rtl="0">
              <a:spcBef>
                <a:spcPts val="0"/>
              </a:spcBef>
              <a:buNone/>
              <a:defRPr sz="1050" b="0" i="0" u="none" strike="noStrike" cap="none">
                <a:solidFill>
                  <a:srgbClr val="FFFFFF"/>
                </a:solidFill>
                <a:latin typeface="Century Gothic"/>
                <a:ea typeface="Century Gothic"/>
                <a:cs typeface="Century Gothic"/>
                <a:sym typeface="Century Gothic"/>
              </a:defRPr>
            </a:lvl9pPr>
          </a:lstStyle>
          <a:p>
            <a:pPr marL="0"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6" r:id="rId7"/>
    <p:sldLayoutId id="2147483657"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79"/>
        <p:cNvGrpSpPr/>
        <p:nvPr/>
      </p:nvGrpSpPr>
      <p:grpSpPr>
        <a:xfrm>
          <a:off x="0" y="0"/>
          <a:ext cx="0" cy="0"/>
          <a:chOff x="0" y="0"/>
          <a:chExt cx="0" cy="0"/>
        </a:xfrm>
      </p:grpSpPr>
      <p:sp>
        <p:nvSpPr>
          <p:cNvPr id="1180" name="Google Shape;1180;p14"/>
          <p:cNvSpPr txBox="1">
            <a:spLocks noGrp="1"/>
          </p:cNvSpPr>
          <p:nvPr>
            <p:ph type="ctrTitle"/>
          </p:nvPr>
        </p:nvSpPr>
        <p:spPr>
          <a:xfrm>
            <a:off x="1097280" y="2943224"/>
            <a:ext cx="10058400" cy="13818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262626"/>
              </a:buClr>
              <a:buSzPts val="6600"/>
              <a:buFont typeface="Times New Roman"/>
              <a:buNone/>
            </a:pPr>
            <a:r>
              <a:rPr lang="en-US" sz="6600">
                <a:latin typeface="Times New Roman"/>
                <a:ea typeface="Times New Roman"/>
                <a:cs typeface="Times New Roman"/>
                <a:sym typeface="Times New Roman"/>
              </a:rPr>
              <a:t>COLLEGE ENQUIRY BOT</a:t>
            </a:r>
            <a:endParaRPr sz="6600">
              <a:latin typeface="Times New Roman"/>
              <a:ea typeface="Times New Roman"/>
              <a:cs typeface="Times New Roman"/>
              <a:sym typeface="Times New Roman"/>
            </a:endParaRPr>
          </a:p>
        </p:txBody>
      </p:sp>
      <p:sp>
        <p:nvSpPr>
          <p:cNvPr id="1181" name="Google Shape;1181;p14"/>
          <p:cNvSpPr txBox="1">
            <a:spLocks noGrp="1"/>
          </p:cNvSpPr>
          <p:nvPr>
            <p:ph type="subTitle" idx="1"/>
          </p:nvPr>
        </p:nvSpPr>
        <p:spPr>
          <a:xfrm>
            <a:off x="1185112" y="5006658"/>
            <a:ext cx="10058400" cy="109643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2400"/>
              <a:buNone/>
            </a:pPr>
            <a:r>
              <a:rPr lang="en-US" dirty="0">
                <a:latin typeface="Times New Roman"/>
                <a:ea typeface="Times New Roman"/>
                <a:cs typeface="Times New Roman"/>
                <a:sym typeface="Times New Roman"/>
              </a:rPr>
              <a:t>PRAGADEESHWARAN O[22138009]</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34"/>
        <p:cNvGrpSpPr/>
        <p:nvPr/>
      </p:nvGrpSpPr>
      <p:grpSpPr>
        <a:xfrm>
          <a:off x="0" y="0"/>
          <a:ext cx="0" cy="0"/>
          <a:chOff x="0" y="0"/>
          <a:chExt cx="0" cy="0"/>
        </a:xfrm>
      </p:grpSpPr>
      <p:sp>
        <p:nvSpPr>
          <p:cNvPr id="1235" name="Google Shape;1235;p23"/>
          <p:cNvSpPr txBox="1">
            <a:spLocks noGrp="1"/>
          </p:cNvSpPr>
          <p:nvPr>
            <p:ph type="title"/>
          </p:nvPr>
        </p:nvSpPr>
        <p:spPr>
          <a:xfrm>
            <a:off x="1267705" y="243122"/>
            <a:ext cx="4157400" cy="496631"/>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rgbClr val="3F3F3F"/>
              </a:buClr>
              <a:buSzPts val="2520"/>
              <a:buFont typeface="Century Gothic"/>
              <a:buNone/>
            </a:pPr>
            <a:r>
              <a:rPr lang="en-US" sz="2520" dirty="0"/>
              <a:t>SCHEMA ARCHITECTURE</a:t>
            </a:r>
            <a:br>
              <a:rPr lang="en-US" sz="2520" dirty="0"/>
            </a:br>
            <a:endParaRPr sz="2520" dirty="0"/>
          </a:p>
        </p:txBody>
      </p:sp>
      <p:pic>
        <p:nvPicPr>
          <p:cNvPr id="6" name="Google Shape;1236;p23"/>
          <p:cNvPicPr preferRelativeResize="0">
            <a:picLocks noGrp="1"/>
          </p:cNvPicPr>
          <p:nvPr>
            <p:ph type="pic" idx="2"/>
          </p:nvPr>
        </p:nvPicPr>
        <p:blipFill rotWithShape="1">
          <a:blip r:embed="rId3"/>
          <a:stretch/>
        </p:blipFill>
        <p:spPr>
          <a:xfrm>
            <a:off x="664144" y="633875"/>
            <a:ext cx="10881862" cy="558404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10"/>
        <p:cNvGrpSpPr/>
        <p:nvPr/>
      </p:nvGrpSpPr>
      <p:grpSpPr>
        <a:xfrm>
          <a:off x="0" y="0"/>
          <a:ext cx="0" cy="0"/>
          <a:chOff x="0" y="0"/>
          <a:chExt cx="0" cy="0"/>
        </a:xfrm>
      </p:grpSpPr>
      <p:sp>
        <p:nvSpPr>
          <p:cNvPr id="1211" name="Google Shape;1211;p19"/>
          <p:cNvSpPr txBox="1">
            <a:spLocks noGrp="1"/>
          </p:cNvSpPr>
          <p:nvPr>
            <p:ph type="title"/>
          </p:nvPr>
        </p:nvSpPr>
        <p:spPr>
          <a:xfrm>
            <a:off x="960699" y="942871"/>
            <a:ext cx="10194900" cy="587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3F3F3F"/>
              </a:buClr>
              <a:buSzPts val="2800"/>
              <a:buFont typeface="Times New Roman"/>
              <a:buNone/>
            </a:pPr>
            <a:r>
              <a:rPr lang="en-US" dirty="0">
                <a:latin typeface="Times New Roman"/>
                <a:ea typeface="Times New Roman"/>
                <a:cs typeface="Times New Roman"/>
                <a:sym typeface="Times New Roman"/>
              </a:rPr>
              <a:t>Problem statement</a:t>
            </a:r>
            <a:endParaRPr dirty="0">
              <a:latin typeface="Times New Roman"/>
              <a:ea typeface="Times New Roman"/>
              <a:cs typeface="Times New Roman"/>
              <a:sym typeface="Times New Roman"/>
            </a:endParaRPr>
          </a:p>
        </p:txBody>
      </p:sp>
      <p:sp>
        <p:nvSpPr>
          <p:cNvPr id="1212" name="Google Shape;1212;p19"/>
          <p:cNvSpPr txBox="1">
            <a:spLocks noGrp="1"/>
          </p:cNvSpPr>
          <p:nvPr>
            <p:ph type="body" idx="1"/>
          </p:nvPr>
        </p:nvSpPr>
        <p:spPr>
          <a:xfrm>
            <a:off x="960698" y="1666755"/>
            <a:ext cx="10194900" cy="4363800"/>
          </a:xfrm>
          <a:prstGeom prst="rect">
            <a:avLst/>
          </a:prstGeom>
          <a:noFill/>
          <a:ln>
            <a:noFill/>
          </a:ln>
        </p:spPr>
        <p:txBody>
          <a:bodyPr spcFirstLastPara="1" wrap="square" lIns="0" tIns="45700" rIns="0" bIns="45700" anchor="t" anchorCtr="0">
            <a:normAutofit/>
          </a:bodyPr>
          <a:lstStyle/>
          <a:p>
            <a:pPr marL="91440" lvl="0" indent="-101600" algn="just" rtl="0">
              <a:lnSpc>
                <a:spcPct val="100000"/>
              </a:lnSpc>
              <a:spcBef>
                <a:spcPts val="0"/>
              </a:spcBef>
              <a:spcAft>
                <a:spcPts val="0"/>
              </a:spcAft>
              <a:buSzPts val="1600"/>
              <a:buFont typeface="Noto Sans Symbols"/>
              <a:buChar char="❖"/>
            </a:pPr>
            <a:r>
              <a:rPr lang="en-US" dirty="0">
                <a:latin typeface="Times New Roman" panose="02020603050405020304" pitchFamily="18" charset="0"/>
                <a:ea typeface="Times New Roman"/>
                <a:cs typeface="Times New Roman" panose="02020603050405020304" pitchFamily="18" charset="0"/>
                <a:sym typeface="Times New Roman"/>
              </a:rPr>
              <a:t>It is very difficult for the students who live very far away from the college or other non-college people who have to come to the college to ask basic enquiries.</a:t>
            </a:r>
            <a:endParaRPr dirty="0">
              <a:latin typeface="Times New Roman" panose="02020603050405020304" pitchFamily="18" charset="0"/>
              <a:cs typeface="Times New Roman" panose="02020603050405020304" pitchFamily="18" charset="0"/>
            </a:endParaRPr>
          </a:p>
          <a:p>
            <a:pPr marL="91440" lvl="0" indent="-101600" algn="just" rtl="0">
              <a:lnSpc>
                <a:spcPct val="100000"/>
              </a:lnSpc>
              <a:spcBef>
                <a:spcPts val="1400"/>
              </a:spcBef>
              <a:spcAft>
                <a:spcPts val="0"/>
              </a:spcAft>
              <a:buSzPts val="1600"/>
              <a:buFont typeface="Noto Sans Symbols"/>
              <a:buChar char="❖"/>
            </a:pPr>
            <a:r>
              <a:rPr lang="en-US" dirty="0">
                <a:latin typeface="Times New Roman" panose="02020603050405020304" pitchFamily="18" charset="0"/>
                <a:ea typeface="Times New Roman"/>
                <a:cs typeface="Times New Roman" panose="02020603050405020304" pitchFamily="18" charset="0"/>
                <a:sym typeface="Times New Roman"/>
              </a:rPr>
              <a:t>This chatbot will allow them to enquire about various details like upcoming events, faculty information, etc., eliminating the need to go to the college specifically to enquire or calling up the staff to ask them.</a:t>
            </a:r>
            <a:endParaRPr dirty="0">
              <a:latin typeface="Times New Roman" panose="02020603050405020304" pitchFamily="18" charset="0"/>
              <a:cs typeface="Times New Roman" panose="02020603050405020304" pitchFamily="18" charset="0"/>
            </a:endParaRPr>
          </a:p>
          <a:p>
            <a:pPr marL="91440" lvl="0" indent="-101600" algn="just" rtl="0">
              <a:lnSpc>
                <a:spcPct val="100000"/>
              </a:lnSpc>
              <a:spcBef>
                <a:spcPts val="1400"/>
              </a:spcBef>
              <a:spcAft>
                <a:spcPts val="0"/>
              </a:spcAft>
              <a:buSzPts val="1600"/>
              <a:buFont typeface="Noto Sans Symbols"/>
              <a:buChar char="❖"/>
            </a:pPr>
            <a:r>
              <a:rPr lang="en-US" dirty="0">
                <a:latin typeface="Times New Roman" panose="02020603050405020304" pitchFamily="18" charset="0"/>
                <a:ea typeface="Times New Roman"/>
                <a:cs typeface="Times New Roman" panose="02020603050405020304" pitchFamily="18" charset="0"/>
                <a:sym typeface="Times New Roman"/>
              </a:rPr>
              <a:t>Along with it, the user will also have the option to converse with a conversation chatbot on any topic if they desire.</a:t>
            </a:r>
            <a:endParaRPr dirty="0">
              <a:latin typeface="Times New Roman" panose="02020603050405020304" pitchFamily="18" charset="0"/>
              <a:cs typeface="Times New Roman" panose="02020603050405020304" pitchFamily="18" charset="0"/>
            </a:endParaRPr>
          </a:p>
          <a:p>
            <a:pPr marL="91440" lvl="0" indent="-101600" algn="just" rtl="0">
              <a:lnSpc>
                <a:spcPct val="100000"/>
              </a:lnSpc>
              <a:spcBef>
                <a:spcPts val="1400"/>
              </a:spcBef>
              <a:spcAft>
                <a:spcPts val="0"/>
              </a:spcAft>
              <a:buSzPts val="1600"/>
              <a:buFont typeface="Noto Sans Symbols"/>
              <a:buChar char="❖"/>
            </a:pPr>
            <a:r>
              <a:rPr lang="en-US" dirty="0">
                <a:latin typeface="Times New Roman" panose="02020603050405020304" pitchFamily="18" charset="0"/>
                <a:ea typeface="Times New Roman"/>
                <a:cs typeface="Times New Roman" panose="02020603050405020304" pitchFamily="18" charset="0"/>
                <a:sym typeface="Times New Roman"/>
              </a:rPr>
              <a:t>The Chatbots are a combination of both retrieval and generative models, so they are able to answer any specific college enquiry queries as well as have a conversation with the user about almost anything.</a:t>
            </a: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54"/>
        <p:cNvGrpSpPr/>
        <p:nvPr/>
      </p:nvGrpSpPr>
      <p:grpSpPr>
        <a:xfrm>
          <a:off x="0" y="0"/>
          <a:ext cx="0" cy="0"/>
          <a:chOff x="0" y="0"/>
          <a:chExt cx="0" cy="0"/>
        </a:xfrm>
      </p:grpSpPr>
      <p:sp>
        <p:nvSpPr>
          <p:cNvPr id="1255" name="Google Shape;1255;p26"/>
          <p:cNvSpPr txBox="1">
            <a:spLocks noGrp="1"/>
          </p:cNvSpPr>
          <p:nvPr>
            <p:ph type="body" idx="1"/>
          </p:nvPr>
        </p:nvSpPr>
        <p:spPr>
          <a:xfrm>
            <a:off x="960699" y="1802319"/>
            <a:ext cx="10194900" cy="4155300"/>
          </a:xfrm>
          <a:prstGeom prst="rect">
            <a:avLst/>
          </a:prstGeom>
          <a:noFill/>
          <a:ln>
            <a:noFill/>
          </a:ln>
        </p:spPr>
        <p:txBody>
          <a:bodyPr spcFirstLastPara="1" wrap="square" lIns="0" tIns="45700" rIns="0" bIns="45700" anchor="t" anchorCtr="0">
            <a:normAutofit/>
          </a:bodyPr>
          <a:lstStyle/>
          <a:p>
            <a:pPr marL="457200" lvl="0" indent="-330200" algn="just" rtl="0">
              <a:lnSpc>
                <a:spcPct val="150000"/>
              </a:lnSpc>
              <a:spcBef>
                <a:spcPts val="0"/>
              </a:spcBef>
              <a:spcAft>
                <a:spcPts val="0"/>
              </a:spcAft>
              <a:buSzPts val="1600"/>
              <a:buAutoNum type="arabicPeriod"/>
            </a:pPr>
            <a:r>
              <a:rPr lang="en-US" dirty="0">
                <a:latin typeface="Times New Roman" panose="02020603050405020304" pitchFamily="18" charset="0"/>
                <a:cs typeface="Times New Roman" panose="02020603050405020304" pitchFamily="18" charset="0"/>
              </a:rPr>
              <a:t>An Interactive Chatbot for College Enquiry Journal of Computing and Communication Vol.2 , No.1 , PP. 20-28 , 2023</a:t>
            </a:r>
            <a:endParaRPr dirty="0">
              <a:latin typeface="Times New Roman" panose="02020603050405020304" pitchFamily="18" charset="0"/>
              <a:cs typeface="Times New Roman" panose="02020603050405020304" pitchFamily="18" charset="0"/>
            </a:endParaRPr>
          </a:p>
          <a:p>
            <a:pPr marL="457200" lvl="0" indent="-330200" algn="just" rtl="0">
              <a:lnSpc>
                <a:spcPct val="150000"/>
              </a:lnSpc>
              <a:spcBef>
                <a:spcPts val="0"/>
              </a:spcBef>
              <a:spcAft>
                <a:spcPts val="0"/>
              </a:spcAft>
              <a:buSzPts val="1600"/>
              <a:buAutoNum type="arabicPeriod"/>
            </a:pPr>
            <a:r>
              <a:rPr lang="en-US" dirty="0">
                <a:latin typeface="Times New Roman" panose="02020603050405020304" pitchFamily="18" charset="0"/>
                <a:cs typeface="Times New Roman" panose="02020603050405020304" pitchFamily="18" charset="0"/>
              </a:rPr>
              <a:t>College Enquiry Chatbot using Conversational AI International Journal for Research in Applied Science &amp; Engineering Technology (IJRASET) ISSN: 2321-9653; IC Value: 45.98; SJ Impact Factor: 7.538 Volume 11 Issue V May 2023</a:t>
            </a:r>
            <a:endParaRPr dirty="0">
              <a:latin typeface="Times New Roman" panose="02020603050405020304" pitchFamily="18" charset="0"/>
              <a:cs typeface="Times New Roman" panose="02020603050405020304" pitchFamily="18" charset="0"/>
            </a:endParaRPr>
          </a:p>
        </p:txBody>
      </p:sp>
      <p:sp>
        <p:nvSpPr>
          <p:cNvPr id="1256" name="Google Shape;1256;p26"/>
          <p:cNvSpPr txBox="1">
            <a:spLocks noGrp="1"/>
          </p:cNvSpPr>
          <p:nvPr>
            <p:ph type="title"/>
          </p:nvPr>
        </p:nvSpPr>
        <p:spPr>
          <a:xfrm>
            <a:off x="960699" y="942871"/>
            <a:ext cx="10194900" cy="587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3F3F3F"/>
              </a:buClr>
              <a:buSzPts val="2800"/>
              <a:buFont typeface="Century Gothic"/>
              <a:buNone/>
            </a:pPr>
            <a:r>
              <a:rPr lang="en-US" dirty="0">
                <a:latin typeface="Times New Roman" panose="02020603050405020304" pitchFamily="18" charset="0"/>
                <a:cs typeface="Times New Roman" panose="02020603050405020304" pitchFamily="18" charset="0"/>
              </a:rPr>
              <a:t>REFERENCE</a:t>
            </a: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66"/>
        <p:cNvGrpSpPr/>
        <p:nvPr/>
      </p:nvGrpSpPr>
      <p:grpSpPr>
        <a:xfrm>
          <a:off x="0" y="0"/>
          <a:ext cx="0" cy="0"/>
          <a:chOff x="0" y="0"/>
          <a:chExt cx="0" cy="0"/>
        </a:xfrm>
      </p:grpSpPr>
      <p:sp>
        <p:nvSpPr>
          <p:cNvPr id="1267" name="Google Shape;1267;p28"/>
          <p:cNvSpPr txBox="1">
            <a:spLocks noGrp="1"/>
          </p:cNvSpPr>
          <p:nvPr>
            <p:ph type="title"/>
          </p:nvPr>
        </p:nvSpPr>
        <p:spPr>
          <a:xfrm>
            <a:off x="1097279" y="4298078"/>
            <a:ext cx="10113600" cy="743700"/>
          </a:xfrm>
          <a:prstGeom prst="rect">
            <a:avLst/>
          </a:prstGeom>
          <a:noFill/>
          <a:ln>
            <a:noFill/>
          </a:ln>
        </p:spPr>
        <p:txBody>
          <a:bodyPr spcFirstLastPara="1" wrap="square" lIns="91425" tIns="0" rIns="91425" bIns="0" anchor="b" anchorCtr="0">
            <a:noAutofit/>
          </a:bodyPr>
          <a:lstStyle/>
          <a:p>
            <a:pPr marL="0" lvl="0" indent="0" algn="l" rtl="0">
              <a:lnSpc>
                <a:spcPct val="90000"/>
              </a:lnSpc>
              <a:spcBef>
                <a:spcPts val="0"/>
              </a:spcBef>
              <a:spcAft>
                <a:spcPts val="0"/>
              </a:spcAft>
              <a:buClr>
                <a:schemeClr val="dk1"/>
              </a:buClr>
              <a:buSzPts val="3600"/>
              <a:buFont typeface="Century Gothic"/>
              <a:buNone/>
            </a:pPr>
            <a:r>
              <a:rPr lang="en-US"/>
              <a:t>Questions?</a:t>
            </a:r>
            <a:endParaRPr/>
          </a:p>
        </p:txBody>
      </p:sp>
      <p:sp>
        <p:nvSpPr>
          <p:cNvPr id="1268" name="Google Shape;1268;p28"/>
          <p:cNvSpPr txBox="1">
            <a:spLocks noGrp="1"/>
          </p:cNvSpPr>
          <p:nvPr>
            <p:ph type="body" idx="1"/>
          </p:nvPr>
        </p:nvSpPr>
        <p:spPr>
          <a:xfrm>
            <a:off x="1097279" y="5213716"/>
            <a:ext cx="10113300" cy="609600"/>
          </a:xfrm>
          <a:prstGeom prst="rect">
            <a:avLst/>
          </a:prstGeom>
          <a:noFill/>
          <a:ln>
            <a:noFill/>
          </a:ln>
        </p:spPr>
        <p:txBody>
          <a:bodyPr spcFirstLastPara="1" wrap="square" lIns="91425" tIns="0" rIns="91425" bIns="0" anchor="t" anchorCtr="0">
            <a:normAutofit/>
          </a:bodyPr>
          <a:lstStyle/>
          <a:p>
            <a:pPr marL="0" lvl="0" indent="0" algn="l" rtl="0">
              <a:lnSpc>
                <a:spcPct val="100000"/>
              </a:lnSpc>
              <a:spcBef>
                <a:spcPts val="0"/>
              </a:spcBef>
              <a:spcAft>
                <a:spcPts val="0"/>
              </a:spcAft>
              <a:buSzPts val="1800"/>
              <a:buNone/>
            </a:pPr>
            <a:r>
              <a:rPr lang="en-US" dirty="0"/>
              <a:t>Any question related to our chatbot ?</a:t>
            </a:r>
            <a:endParaRPr dirty="0"/>
          </a:p>
        </p:txBody>
      </p:sp>
      <p:pic>
        <p:nvPicPr>
          <p:cNvPr id="1269" name="Google Shape;1269;p28" descr="Group of people at a meeting"/>
          <p:cNvPicPr preferRelativeResize="0">
            <a:picLocks noGrp="1"/>
          </p:cNvPicPr>
          <p:nvPr>
            <p:ph type="pic" idx="2"/>
          </p:nvPr>
        </p:nvPicPr>
        <p:blipFill rotWithShape="1">
          <a:blip r:embed="rId3">
            <a:alphaModFix/>
          </a:blip>
          <a:srcRect/>
          <a:stretch/>
        </p:blipFill>
        <p:spPr>
          <a:xfrm>
            <a:off x="635001" y="603250"/>
            <a:ext cx="10922100" cy="3294000"/>
          </a:xfrm>
          <a:prstGeom prst="rect">
            <a:avLst/>
          </a:prstGeom>
          <a:solidFill>
            <a:schemeClr val="lt1"/>
          </a:solid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DEFF7"/>
        </a:solidFill>
        <a:effectLst/>
      </p:bgPr>
    </p:bg>
    <p:spTree>
      <p:nvGrpSpPr>
        <p:cNvPr id="1" name="Shape 1402"/>
        <p:cNvGrpSpPr/>
        <p:nvPr/>
      </p:nvGrpSpPr>
      <p:grpSpPr>
        <a:xfrm>
          <a:off x="0" y="0"/>
          <a:ext cx="0" cy="0"/>
          <a:chOff x="0" y="0"/>
          <a:chExt cx="0" cy="0"/>
        </a:xfrm>
      </p:grpSpPr>
      <p:sp>
        <p:nvSpPr>
          <p:cNvPr id="1403" name="Google Shape;1403;p1"/>
          <p:cNvSpPr txBox="1">
            <a:spLocks noGrp="1"/>
          </p:cNvSpPr>
          <p:nvPr>
            <p:ph type="title"/>
          </p:nvPr>
        </p:nvSpPr>
        <p:spPr>
          <a:xfrm>
            <a:off x="635000" y="3135207"/>
            <a:ext cx="4887000" cy="5877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2800"/>
              <a:buFont typeface="Century Gothic"/>
              <a:buNone/>
            </a:pPr>
            <a:r>
              <a:rPr lang="en-US">
                <a:solidFill>
                  <a:schemeClr val="dk1"/>
                </a:solidFill>
              </a:rPr>
              <a:t>OUTLINE</a:t>
            </a:r>
            <a:endParaRPr/>
          </a:p>
        </p:txBody>
      </p:sp>
      <p:sp>
        <p:nvSpPr>
          <p:cNvPr id="1404" name="Google Shape;1404;p1"/>
          <p:cNvSpPr txBox="1">
            <a:spLocks noGrp="1"/>
          </p:cNvSpPr>
          <p:nvPr>
            <p:ph type="body" idx="1"/>
          </p:nvPr>
        </p:nvSpPr>
        <p:spPr>
          <a:xfrm>
            <a:off x="5575829" y="633875"/>
            <a:ext cx="5981100" cy="5590200"/>
          </a:xfrm>
          <a:prstGeom prst="rect">
            <a:avLst/>
          </a:prstGeom>
          <a:noFill/>
          <a:ln>
            <a:noFill/>
          </a:ln>
        </p:spPr>
        <p:txBody>
          <a:bodyPr spcFirstLastPara="1" wrap="square" lIns="0" tIns="45700" rIns="0" bIns="45700" anchor="ctr" anchorCtr="0">
            <a:normAutofit/>
          </a:bodyPr>
          <a:lstStyle/>
          <a:p>
            <a:pPr marL="342900" lvl="0" indent="-342900" algn="l" rtl="0">
              <a:lnSpc>
                <a:spcPct val="100000"/>
              </a:lnSpc>
              <a:spcBef>
                <a:spcPts val="0"/>
              </a:spcBef>
              <a:spcAft>
                <a:spcPts val="0"/>
              </a:spcAft>
              <a:buClr>
                <a:schemeClr val="dk1"/>
              </a:buClr>
              <a:buSzPts val="1600"/>
              <a:buFont typeface="Century Gothic"/>
              <a:buAutoNum type="arabicPeriod"/>
            </a:pPr>
            <a:r>
              <a:rPr lang="en-US" dirty="0">
                <a:latin typeface="Times New Roman" panose="02020603050405020304" pitchFamily="18" charset="0"/>
                <a:cs typeface="Times New Roman" panose="02020603050405020304" pitchFamily="18" charset="0"/>
              </a:rPr>
              <a:t>ABSTRACT</a:t>
            </a:r>
          </a:p>
          <a:p>
            <a:pPr marL="342900" lvl="0" indent="-342900" algn="l" rtl="0">
              <a:lnSpc>
                <a:spcPct val="100000"/>
              </a:lnSpc>
              <a:spcBef>
                <a:spcPts val="1400"/>
              </a:spcBef>
              <a:spcAft>
                <a:spcPts val="0"/>
              </a:spcAft>
              <a:buClr>
                <a:schemeClr val="dk1"/>
              </a:buClr>
              <a:buSzPts val="1600"/>
              <a:buFont typeface="Century Gothic"/>
              <a:buAutoNum type="arabicPeriod"/>
            </a:pPr>
            <a:r>
              <a:rPr lang="en-US" dirty="0">
                <a:latin typeface="Times New Roman" panose="02020603050405020304" pitchFamily="18" charset="0"/>
                <a:cs typeface="Times New Roman" panose="02020603050405020304" pitchFamily="18" charset="0"/>
              </a:rPr>
              <a:t>OBJECTIVE</a:t>
            </a:r>
          </a:p>
          <a:p>
            <a:pPr marL="342900" indent="-342900">
              <a:spcBef>
                <a:spcPts val="1400"/>
              </a:spcBef>
            </a:pPr>
            <a:r>
              <a:rPr lang="en-US" dirty="0">
                <a:latin typeface="Times New Roman" panose="02020603050405020304" pitchFamily="18" charset="0"/>
                <a:cs typeface="Times New Roman" panose="02020603050405020304" pitchFamily="18" charset="0"/>
              </a:rPr>
              <a:t>LITERATURE REVIEW</a:t>
            </a:r>
          </a:p>
          <a:p>
            <a:pPr marL="342900" indent="-342900">
              <a:spcBef>
                <a:spcPts val="1400"/>
              </a:spcBef>
            </a:pPr>
            <a:r>
              <a:rPr lang="en-US" dirty="0">
                <a:latin typeface="Times New Roman" panose="02020603050405020304" pitchFamily="18" charset="0"/>
                <a:cs typeface="Times New Roman" panose="02020603050405020304" pitchFamily="18" charset="0"/>
              </a:rPr>
              <a:t>RESEARCH GAP</a:t>
            </a:r>
          </a:p>
          <a:p>
            <a:pPr marL="342900" indent="-342900">
              <a:spcBef>
                <a:spcPts val="1400"/>
              </a:spcBef>
            </a:pPr>
            <a:r>
              <a:rPr lang="en-US" dirty="0">
                <a:latin typeface="Times New Roman" panose="02020603050405020304" pitchFamily="18" charset="0"/>
                <a:cs typeface="Times New Roman" panose="02020603050405020304" pitchFamily="18" charset="0"/>
              </a:rPr>
              <a:t>FUNCTIONALITY ARCHITECTURE</a:t>
            </a:r>
          </a:p>
          <a:p>
            <a:pPr marL="342900" indent="-342900">
              <a:spcBef>
                <a:spcPts val="1400"/>
              </a:spcBef>
            </a:pPr>
            <a:r>
              <a:rPr lang="en-US" dirty="0">
                <a:latin typeface="Times New Roman" panose="02020603050405020304" pitchFamily="18" charset="0"/>
                <a:cs typeface="Times New Roman" panose="02020603050405020304" pitchFamily="18" charset="0"/>
              </a:rPr>
              <a:t>SCHEMA ARCHITECTURE</a:t>
            </a:r>
          </a:p>
          <a:p>
            <a:pPr marL="342900" indent="-342900">
              <a:spcBef>
                <a:spcPts val="1400"/>
              </a:spcBef>
            </a:pPr>
            <a:r>
              <a:rPr lang="en-US" dirty="0">
                <a:latin typeface="Times New Roman" panose="02020603050405020304" pitchFamily="18" charset="0"/>
                <a:cs typeface="Times New Roman" panose="02020603050405020304" pitchFamily="18" charset="0"/>
              </a:rPr>
              <a:t>PROBLEM STATEMENT</a:t>
            </a:r>
          </a:p>
          <a:p>
            <a:pPr marL="342900" lvl="0" indent="-342900" algn="l" rtl="0">
              <a:lnSpc>
                <a:spcPct val="100000"/>
              </a:lnSpc>
              <a:spcBef>
                <a:spcPts val="1400"/>
              </a:spcBef>
              <a:spcAft>
                <a:spcPts val="0"/>
              </a:spcAft>
              <a:buSzPts val="1600"/>
              <a:buAutoNum type="arabicPeriod"/>
            </a:pPr>
            <a:r>
              <a:rPr lang="en-US" dirty="0">
                <a:latin typeface="Times New Roman" panose="02020603050405020304" pitchFamily="18" charset="0"/>
                <a:cs typeface="Times New Roman" panose="02020603050405020304" pitchFamily="18" charset="0"/>
              </a:rPr>
              <a:t>REFERENCE</a:t>
            </a:r>
            <a:endParaRPr dirty="0">
              <a:latin typeface="Times New Roman" panose="02020603050405020304" pitchFamily="18" charset="0"/>
              <a:cs typeface="Times New Roman" panose="02020603050405020304" pitchFamily="18" charset="0"/>
            </a:endParaRPr>
          </a:p>
          <a:p>
            <a:pPr marL="342900" lvl="0" indent="-241300" algn="l" rtl="0">
              <a:lnSpc>
                <a:spcPct val="100000"/>
              </a:lnSpc>
              <a:spcBef>
                <a:spcPts val="1400"/>
              </a:spcBef>
              <a:spcAft>
                <a:spcPts val="0"/>
              </a:spcAft>
              <a:buClr>
                <a:schemeClr val="dk1"/>
              </a:buClr>
              <a:buSzPts val="1600"/>
              <a:buFont typeface="Century Gothic"/>
              <a:buNone/>
            </a:pPr>
            <a:endParaRPr dirty="0">
              <a:latin typeface="Times New Roman" panose="02020603050405020304" pitchFamily="18" charset="0"/>
              <a:cs typeface="Times New Roman" panose="02020603050405020304" pitchFamily="18" charset="0"/>
            </a:endParaRPr>
          </a:p>
          <a:p>
            <a:pPr marL="342900" lvl="0" indent="-241300" algn="l" rtl="0">
              <a:lnSpc>
                <a:spcPct val="100000"/>
              </a:lnSpc>
              <a:spcBef>
                <a:spcPts val="1400"/>
              </a:spcBef>
              <a:spcAft>
                <a:spcPts val="0"/>
              </a:spcAft>
              <a:buClr>
                <a:schemeClr val="dk1"/>
              </a:buClr>
              <a:buSzPts val="1600"/>
              <a:buFont typeface="Century Gothic"/>
              <a:buNone/>
            </a:pPr>
            <a:endParaRPr dirty="0">
              <a:latin typeface="Times New Roman" panose="02020603050405020304" pitchFamily="18" charset="0"/>
              <a:cs typeface="Times New Roman" panose="02020603050405020304" pitchFamily="18" charset="0"/>
            </a:endParaRPr>
          </a:p>
          <a:p>
            <a:pPr marL="342900" lvl="0" indent="-241300" algn="l" rtl="0">
              <a:lnSpc>
                <a:spcPct val="100000"/>
              </a:lnSpc>
              <a:spcBef>
                <a:spcPts val="1400"/>
              </a:spcBef>
              <a:spcAft>
                <a:spcPts val="0"/>
              </a:spcAft>
              <a:buClr>
                <a:schemeClr val="dk1"/>
              </a:buClr>
              <a:buSzPts val="1600"/>
              <a:buFont typeface="Century Gothic"/>
              <a:buNone/>
            </a:pP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91"/>
        <p:cNvGrpSpPr/>
        <p:nvPr/>
      </p:nvGrpSpPr>
      <p:grpSpPr>
        <a:xfrm>
          <a:off x="0" y="0"/>
          <a:ext cx="0" cy="0"/>
          <a:chOff x="0" y="0"/>
          <a:chExt cx="0" cy="0"/>
        </a:xfrm>
      </p:grpSpPr>
      <p:sp>
        <p:nvSpPr>
          <p:cNvPr id="1192" name="Google Shape;1192;p16"/>
          <p:cNvSpPr txBox="1">
            <a:spLocks noGrp="1"/>
          </p:cNvSpPr>
          <p:nvPr>
            <p:ph type="title"/>
          </p:nvPr>
        </p:nvSpPr>
        <p:spPr>
          <a:xfrm>
            <a:off x="1792285" y="1371601"/>
            <a:ext cx="3308400" cy="11859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262626"/>
              </a:buClr>
              <a:buSzPts val="4800"/>
              <a:buFont typeface="Century Gothic"/>
              <a:buNone/>
            </a:pPr>
            <a:r>
              <a:rPr lang="en-US" dirty="0">
                <a:solidFill>
                  <a:srgbClr val="262626"/>
                </a:solidFill>
              </a:rPr>
              <a:t>CHATBOTS</a:t>
            </a:r>
            <a:endParaRPr dirty="0">
              <a:solidFill>
                <a:srgbClr val="262626"/>
              </a:solidFill>
            </a:endParaRPr>
          </a:p>
        </p:txBody>
      </p:sp>
      <p:sp>
        <p:nvSpPr>
          <p:cNvPr id="1193" name="Google Shape;1193;p16"/>
          <p:cNvSpPr txBox="1">
            <a:spLocks noGrp="1"/>
          </p:cNvSpPr>
          <p:nvPr>
            <p:ph type="body" idx="1"/>
          </p:nvPr>
        </p:nvSpPr>
        <p:spPr>
          <a:xfrm>
            <a:off x="6986588" y="831286"/>
            <a:ext cx="4472100" cy="5195400"/>
          </a:xfrm>
          <a:prstGeom prst="rect">
            <a:avLst/>
          </a:prstGeom>
          <a:noFill/>
          <a:ln>
            <a:noFill/>
          </a:ln>
        </p:spPr>
        <p:txBody>
          <a:bodyPr spcFirstLastPara="1" wrap="square" lIns="0" tIns="45700" rIns="0" bIns="45700" anchor="ctr" anchorCtr="0">
            <a:normAutofit/>
          </a:bodyPr>
          <a:lstStyle/>
          <a:p>
            <a:pPr marL="0" lvl="0" indent="0" algn="just" rtl="0">
              <a:lnSpc>
                <a:spcPct val="100000"/>
              </a:lnSpc>
              <a:spcBef>
                <a:spcPts val="0"/>
              </a:spcBef>
              <a:spcAft>
                <a:spcPts val="0"/>
              </a:spcAft>
              <a:buSzPts val="1800"/>
              <a:buFont typeface="Calibri"/>
              <a:buNone/>
            </a:pPr>
            <a:r>
              <a:rPr lang="en-US" sz="1800" dirty="0">
                <a:latin typeface="Times New Roman"/>
                <a:ea typeface="Times New Roman"/>
                <a:cs typeface="Times New Roman"/>
                <a:sym typeface="Times New Roman"/>
              </a:rPr>
              <a:t>“Chatbots are important because you won’t feel stupid asking important questions. Sometimes talking to someone can be a bit intimidating. Talking to a chatbot makes that a lot easier!”</a:t>
            </a:r>
            <a:endParaRPr sz="1800" dirty="0">
              <a:solidFill>
                <a:schemeClr val="dk1"/>
              </a:solidFill>
              <a:latin typeface="Times New Roman"/>
              <a:ea typeface="Times New Roman"/>
              <a:cs typeface="Times New Roman"/>
              <a:sym typeface="Times New Roman"/>
            </a:endParaRPr>
          </a:p>
        </p:txBody>
      </p:sp>
      <p:pic>
        <p:nvPicPr>
          <p:cNvPr id="1194" name="Google Shape;1194;p16"/>
          <p:cNvPicPr preferRelativeResize="0"/>
          <p:nvPr/>
        </p:nvPicPr>
        <p:blipFill rotWithShape="1">
          <a:blip r:embed="rId3">
            <a:alphaModFix/>
          </a:blip>
          <a:srcRect/>
          <a:stretch/>
        </p:blipFill>
        <p:spPr>
          <a:xfrm>
            <a:off x="2373310" y="2771776"/>
            <a:ext cx="2146299" cy="215741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DEFF7"/>
        </a:solidFill>
        <a:effectLst/>
      </p:bgPr>
    </p:bg>
    <p:spTree>
      <p:nvGrpSpPr>
        <p:cNvPr id="1" name="Shape 1198"/>
        <p:cNvGrpSpPr/>
        <p:nvPr/>
      </p:nvGrpSpPr>
      <p:grpSpPr>
        <a:xfrm>
          <a:off x="0" y="0"/>
          <a:ext cx="0" cy="0"/>
          <a:chOff x="0" y="0"/>
          <a:chExt cx="0" cy="0"/>
        </a:xfrm>
      </p:grpSpPr>
      <p:sp>
        <p:nvSpPr>
          <p:cNvPr id="1199" name="Google Shape;1199;p17"/>
          <p:cNvSpPr txBox="1">
            <a:spLocks noGrp="1"/>
          </p:cNvSpPr>
          <p:nvPr>
            <p:ph type="title"/>
          </p:nvPr>
        </p:nvSpPr>
        <p:spPr>
          <a:xfrm>
            <a:off x="1195754" y="757239"/>
            <a:ext cx="4157400" cy="9573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3F3F3F"/>
              </a:buClr>
              <a:buSzPts val="2800"/>
              <a:buFont typeface="Times New Roman"/>
              <a:buNone/>
            </a:pPr>
            <a:r>
              <a:rPr lang="en-US" dirty="0">
                <a:latin typeface="Times New Roman"/>
                <a:ea typeface="Times New Roman"/>
                <a:cs typeface="Times New Roman"/>
                <a:sym typeface="Times New Roman"/>
              </a:rPr>
              <a:t>ABSTRACT</a:t>
            </a:r>
            <a:endParaRPr dirty="0">
              <a:latin typeface="Times New Roman"/>
              <a:ea typeface="Times New Roman"/>
              <a:cs typeface="Times New Roman"/>
              <a:sym typeface="Times New Roman"/>
            </a:endParaRPr>
          </a:p>
        </p:txBody>
      </p:sp>
      <p:sp>
        <p:nvSpPr>
          <p:cNvPr id="1200" name="Google Shape;1200;p17"/>
          <p:cNvSpPr txBox="1">
            <a:spLocks noGrp="1"/>
          </p:cNvSpPr>
          <p:nvPr>
            <p:ph type="body" idx="1"/>
          </p:nvPr>
        </p:nvSpPr>
        <p:spPr>
          <a:xfrm>
            <a:off x="914400" y="1714500"/>
            <a:ext cx="10515600" cy="4357800"/>
          </a:xfrm>
          <a:prstGeom prst="rect">
            <a:avLst/>
          </a:prstGeom>
          <a:noFill/>
          <a:ln>
            <a:noFill/>
          </a:ln>
        </p:spPr>
        <p:txBody>
          <a:bodyPr spcFirstLastPara="1" wrap="square" lIns="0" tIns="45700" rIns="0" bIns="45700" anchor="t" anchorCtr="0">
            <a:noAutofit/>
          </a:bodyPr>
          <a:lstStyle/>
          <a:p>
            <a:pPr marL="342900" lvl="0" indent="-342900" algn="just" rtl="0">
              <a:lnSpc>
                <a:spcPct val="100000"/>
              </a:lnSpc>
              <a:spcBef>
                <a:spcPts val="0"/>
              </a:spcBef>
              <a:spcAft>
                <a:spcPts val="0"/>
              </a:spcAft>
              <a:buSzPts val="1600"/>
              <a:buFont typeface="Noto Sans Symbols"/>
              <a:buChar char="❑"/>
            </a:pPr>
            <a:r>
              <a:rPr lang="en-US" dirty="0">
                <a:latin typeface="Times New Roman" panose="02020603050405020304" pitchFamily="18" charset="0"/>
                <a:ea typeface="Tahoma" panose="020B0604030504040204" pitchFamily="34" charset="0"/>
                <a:cs typeface="Times New Roman" panose="02020603050405020304" pitchFamily="18" charset="0"/>
                <a:sym typeface="Times New Roman"/>
              </a:rPr>
              <a:t>A College enquiry bot is very essential these days for providing information to non-college/college students about the college.</a:t>
            </a:r>
            <a:endParaRPr dirty="0">
              <a:latin typeface="Times New Roman" panose="02020603050405020304" pitchFamily="18" charset="0"/>
              <a:ea typeface="Tahoma" panose="020B0604030504040204" pitchFamily="34" charset="0"/>
              <a:cs typeface="Times New Roman" panose="02020603050405020304" pitchFamily="18" charset="0"/>
            </a:endParaRPr>
          </a:p>
          <a:p>
            <a:pPr marL="342900" lvl="0" indent="-342900" algn="just" rtl="0">
              <a:lnSpc>
                <a:spcPct val="100000"/>
              </a:lnSpc>
              <a:spcBef>
                <a:spcPts val="1400"/>
              </a:spcBef>
              <a:spcAft>
                <a:spcPts val="0"/>
              </a:spcAft>
              <a:buSzPts val="1600"/>
              <a:buFont typeface="Noto Sans Symbols"/>
              <a:buChar char="❑"/>
            </a:pPr>
            <a:r>
              <a:rPr lang="en-US" dirty="0">
                <a:latin typeface="Times New Roman" panose="02020603050405020304" pitchFamily="18" charset="0"/>
                <a:ea typeface="Tahoma" panose="020B0604030504040204" pitchFamily="34" charset="0"/>
                <a:cs typeface="Times New Roman" panose="02020603050405020304" pitchFamily="18" charset="0"/>
                <a:sym typeface="Times New Roman"/>
              </a:rPr>
              <a:t>Many students do not have any information regarding the college and the information that is present online is very less and hence, less people know about the working of college and students become very uncertain whether to take admissions or not.</a:t>
            </a:r>
            <a:endParaRPr dirty="0">
              <a:latin typeface="Times New Roman" panose="02020603050405020304" pitchFamily="18" charset="0"/>
              <a:ea typeface="Tahoma" panose="020B0604030504040204" pitchFamily="34" charset="0"/>
              <a:cs typeface="Times New Roman" panose="02020603050405020304" pitchFamily="18" charset="0"/>
            </a:endParaRPr>
          </a:p>
          <a:p>
            <a:pPr marL="342900" lvl="0" indent="-342900" algn="just" rtl="0">
              <a:lnSpc>
                <a:spcPct val="100000"/>
              </a:lnSpc>
              <a:spcBef>
                <a:spcPts val="1400"/>
              </a:spcBef>
              <a:spcAft>
                <a:spcPts val="0"/>
              </a:spcAft>
              <a:buSzPts val="1600"/>
              <a:buFont typeface="Noto Sans Symbols"/>
              <a:buChar char="❑"/>
            </a:pPr>
            <a:r>
              <a:rPr lang="en-US" dirty="0">
                <a:latin typeface="Times New Roman" panose="02020603050405020304" pitchFamily="18" charset="0"/>
                <a:ea typeface="Tahoma" panose="020B0604030504040204" pitchFamily="34" charset="0"/>
                <a:cs typeface="Times New Roman" panose="02020603050405020304" pitchFamily="18" charset="0"/>
                <a:sym typeface="Times New Roman"/>
              </a:rPr>
              <a:t>A college enquiry chatbot understands the user’s message, what type of information is being enquired and then it answers the query accordingly. </a:t>
            </a:r>
            <a:endParaRPr dirty="0">
              <a:latin typeface="Times New Roman" panose="02020603050405020304" pitchFamily="18" charset="0"/>
              <a:ea typeface="Tahoma" panose="020B0604030504040204" pitchFamily="34" charset="0"/>
              <a:cs typeface="Times New Roman" panose="02020603050405020304" pitchFamily="18" charset="0"/>
            </a:endParaRPr>
          </a:p>
          <a:p>
            <a:pPr marL="342900" lvl="0" indent="-342900" algn="just" rtl="0">
              <a:lnSpc>
                <a:spcPct val="100000"/>
              </a:lnSpc>
              <a:spcBef>
                <a:spcPts val="1400"/>
              </a:spcBef>
              <a:spcAft>
                <a:spcPts val="0"/>
              </a:spcAft>
              <a:buSzPts val="1600"/>
              <a:buFont typeface="Noto Sans Symbols"/>
              <a:buChar char="❑"/>
            </a:pPr>
            <a:r>
              <a:rPr lang="en-US" dirty="0">
                <a:latin typeface="Times New Roman" panose="02020603050405020304" pitchFamily="18" charset="0"/>
                <a:ea typeface="Tahoma" panose="020B0604030504040204" pitchFamily="34" charset="0"/>
                <a:cs typeface="Times New Roman" panose="02020603050405020304" pitchFamily="18" charset="0"/>
                <a:sym typeface="Times New Roman"/>
              </a:rPr>
              <a:t>The user can ask queries and the chatbot analyses the questions, interprets the meaning using a tag and intent and provides an answer.</a:t>
            </a:r>
            <a:endParaRPr dirty="0">
              <a:latin typeface="Times New Roman" panose="02020603050405020304" pitchFamily="18" charset="0"/>
              <a:ea typeface="Tahoma" panose="020B0604030504040204" pitchFamily="34" charset="0"/>
              <a:cs typeface="Times New Roman" panose="02020603050405020304" pitchFamily="18" charset="0"/>
            </a:endParaRPr>
          </a:p>
          <a:p>
            <a:pPr marL="342900" lvl="0" indent="-342900" algn="just" rtl="0">
              <a:lnSpc>
                <a:spcPct val="100000"/>
              </a:lnSpc>
              <a:spcBef>
                <a:spcPts val="1400"/>
              </a:spcBef>
              <a:spcAft>
                <a:spcPts val="0"/>
              </a:spcAft>
              <a:buSzPts val="1600"/>
              <a:buFont typeface="Noto Sans Symbols"/>
              <a:buChar char="❑"/>
            </a:pPr>
            <a:r>
              <a:rPr lang="en-US" dirty="0">
                <a:latin typeface="Times New Roman" panose="02020603050405020304" pitchFamily="18" charset="0"/>
                <a:ea typeface="Tahoma" panose="020B0604030504040204" pitchFamily="34" charset="0"/>
                <a:cs typeface="Times New Roman" panose="02020603050405020304" pitchFamily="18" charset="0"/>
                <a:sym typeface="Times New Roman"/>
              </a:rPr>
              <a:t>The chatbot answers the questions as if it were answered by a human because the dataset it gets trained on contains many human-to-human conversations making it easier for the chatbot to understand the way humans converse</a:t>
            </a:r>
            <a:endParaRPr dirty="0">
              <a:latin typeface="Times New Roman" panose="02020603050405020304" pitchFamily="18" charset="0"/>
              <a:ea typeface="Tahoma" panose="020B0604030504040204" pitchFamily="34" charset="0"/>
              <a:cs typeface="Times New Roman" panose="02020603050405020304" pitchFamily="18" charset="0"/>
            </a:endParaRPr>
          </a:p>
          <a:p>
            <a:pPr marL="342900" lvl="0" indent="-342900" algn="just" rtl="0">
              <a:lnSpc>
                <a:spcPct val="100000"/>
              </a:lnSpc>
              <a:spcBef>
                <a:spcPts val="1400"/>
              </a:spcBef>
              <a:spcAft>
                <a:spcPts val="0"/>
              </a:spcAft>
              <a:buSzPts val="1600"/>
              <a:buFont typeface="Noto Sans Symbols"/>
              <a:buChar char="❑"/>
            </a:pPr>
            <a:r>
              <a:rPr lang="en-US" dirty="0">
                <a:latin typeface="Times New Roman" panose="02020603050405020304" pitchFamily="18" charset="0"/>
                <a:ea typeface="Tahoma" panose="020B0604030504040204" pitchFamily="34" charset="0"/>
                <a:cs typeface="Times New Roman" panose="02020603050405020304" pitchFamily="18" charset="0"/>
                <a:sym typeface="Times New Roman"/>
              </a:rPr>
              <a:t>This system helps the student to be updated about the college activities and the non-students to gain information about various details about the college and its working.</a:t>
            </a:r>
            <a:endParaRPr dirty="0">
              <a:latin typeface="Times New Roman" panose="02020603050405020304" pitchFamily="18" charset="0"/>
              <a:ea typeface="Tahoma" panose="020B0604030504040204" pitchFamily="34" charset="0"/>
              <a:cs typeface="Times New Roman" panose="02020603050405020304" pitchFamily="18" charset="0"/>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04"/>
        <p:cNvGrpSpPr/>
        <p:nvPr/>
      </p:nvGrpSpPr>
      <p:grpSpPr>
        <a:xfrm>
          <a:off x="0" y="0"/>
          <a:ext cx="0" cy="0"/>
          <a:chOff x="0" y="0"/>
          <a:chExt cx="0" cy="0"/>
        </a:xfrm>
      </p:grpSpPr>
      <p:sp>
        <p:nvSpPr>
          <p:cNvPr id="1205" name="Google Shape;1205;p18"/>
          <p:cNvSpPr txBox="1">
            <a:spLocks noGrp="1"/>
          </p:cNvSpPr>
          <p:nvPr>
            <p:ph type="title"/>
          </p:nvPr>
        </p:nvSpPr>
        <p:spPr>
          <a:xfrm>
            <a:off x="833377" y="942871"/>
            <a:ext cx="10194900" cy="587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3F3F3F"/>
              </a:buClr>
              <a:buSzPts val="2800"/>
              <a:buFont typeface="Times New Roman"/>
              <a:buNone/>
            </a:pPr>
            <a:r>
              <a:rPr lang="en-US" dirty="0">
                <a:latin typeface="Times New Roman"/>
                <a:ea typeface="Times New Roman"/>
                <a:cs typeface="Times New Roman"/>
                <a:sym typeface="Times New Roman"/>
              </a:rPr>
              <a:t>OBJECTIVE</a:t>
            </a:r>
            <a:endParaRPr dirty="0">
              <a:latin typeface="Times New Roman"/>
              <a:ea typeface="Times New Roman"/>
              <a:cs typeface="Times New Roman"/>
              <a:sym typeface="Times New Roman"/>
            </a:endParaRPr>
          </a:p>
        </p:txBody>
      </p:sp>
      <p:sp>
        <p:nvSpPr>
          <p:cNvPr id="1206" name="Google Shape;1206;p18"/>
          <p:cNvSpPr txBox="1">
            <a:spLocks noGrp="1"/>
          </p:cNvSpPr>
          <p:nvPr>
            <p:ph type="body" idx="1"/>
          </p:nvPr>
        </p:nvSpPr>
        <p:spPr>
          <a:xfrm>
            <a:off x="833377" y="1713054"/>
            <a:ext cx="10194900" cy="4305900"/>
          </a:xfrm>
          <a:prstGeom prst="rect">
            <a:avLst/>
          </a:prstGeom>
          <a:noFill/>
          <a:ln>
            <a:noFill/>
          </a:ln>
        </p:spPr>
        <p:txBody>
          <a:bodyPr spcFirstLastPara="1" wrap="square" lIns="0" tIns="45700" rIns="0" bIns="45700" anchor="t" anchorCtr="0">
            <a:normAutofit/>
          </a:bodyPr>
          <a:lstStyle/>
          <a:p>
            <a:pPr marL="91440" lvl="0" indent="-101600" algn="just" rtl="0">
              <a:lnSpc>
                <a:spcPct val="100000"/>
              </a:lnSpc>
              <a:spcBef>
                <a:spcPts val="0"/>
              </a:spcBef>
              <a:spcAft>
                <a:spcPts val="0"/>
              </a:spcAft>
              <a:buSzPts val="1600"/>
              <a:buFont typeface="Noto Sans Symbols"/>
              <a:buChar char="❑"/>
            </a:pPr>
            <a:r>
              <a:rPr lang="en-US" dirty="0">
                <a:latin typeface="Times New Roman" panose="02020603050405020304" pitchFamily="18" charset="0"/>
                <a:ea typeface="Times New Roman"/>
                <a:cs typeface="Times New Roman" panose="02020603050405020304" pitchFamily="18" charset="0"/>
                <a:sym typeface="Times New Roman"/>
              </a:rPr>
              <a:t>To develop an intelligent interactive chatbot that is capable of interacting with the user and giving information about the various enquiries made by the user about the college.</a:t>
            </a:r>
            <a:endParaRPr dirty="0">
              <a:latin typeface="Times New Roman" panose="02020603050405020304" pitchFamily="18" charset="0"/>
              <a:cs typeface="Times New Roman" panose="02020603050405020304" pitchFamily="18" charset="0"/>
            </a:endParaRPr>
          </a:p>
          <a:p>
            <a:pPr marL="91440" lvl="0" indent="-101600" algn="just" rtl="0">
              <a:lnSpc>
                <a:spcPct val="100000"/>
              </a:lnSpc>
              <a:spcBef>
                <a:spcPts val="1400"/>
              </a:spcBef>
              <a:spcAft>
                <a:spcPts val="0"/>
              </a:spcAft>
              <a:buSzPts val="1600"/>
              <a:buFont typeface="Noto Sans Symbols"/>
              <a:buChar char="❑"/>
            </a:pPr>
            <a:r>
              <a:rPr lang="en-US" dirty="0">
                <a:latin typeface="Times New Roman" panose="02020603050405020304" pitchFamily="18" charset="0"/>
                <a:ea typeface="Times New Roman"/>
                <a:cs typeface="Times New Roman" panose="02020603050405020304" pitchFamily="18" charset="0"/>
                <a:sym typeface="Times New Roman"/>
              </a:rPr>
              <a:t>To answering queries for the user, the chatbot should be able to make a talk with the user making the user feel as if conversing with a human.</a:t>
            </a:r>
            <a:endParaRPr dirty="0">
              <a:latin typeface="Times New Roman" panose="02020603050405020304" pitchFamily="18" charset="0"/>
              <a:cs typeface="Times New Roman" panose="02020603050405020304" pitchFamily="18" charset="0"/>
            </a:endParaRPr>
          </a:p>
          <a:p>
            <a:pPr marL="91440" lvl="0" indent="-101600" algn="just" rtl="0">
              <a:lnSpc>
                <a:spcPct val="100000"/>
              </a:lnSpc>
              <a:spcBef>
                <a:spcPts val="1400"/>
              </a:spcBef>
              <a:spcAft>
                <a:spcPts val="0"/>
              </a:spcAft>
              <a:buSzPts val="1600"/>
              <a:buFont typeface="Noto Sans Symbols"/>
              <a:buChar char="❑"/>
            </a:pPr>
            <a:r>
              <a:rPr lang="en-US" dirty="0">
                <a:latin typeface="Times New Roman" panose="02020603050405020304" pitchFamily="18" charset="0"/>
                <a:ea typeface="Times New Roman"/>
                <a:cs typeface="Times New Roman" panose="02020603050405020304" pitchFamily="18" charset="0"/>
                <a:sym typeface="Times New Roman"/>
              </a:rPr>
              <a:t>To assign the user does not have to personally visit the college to enquire about the details and also can have a conversation about any topic if the user prefers.</a:t>
            </a:r>
            <a:endParaRPr dirty="0">
              <a:latin typeface="Times New Roman" panose="02020603050405020304" pitchFamily="18" charset="0"/>
              <a:cs typeface="Times New Roman" panose="02020603050405020304" pitchFamily="18" charset="0"/>
            </a:endParaRPr>
          </a:p>
          <a:p>
            <a:pPr marL="91440" lvl="0" indent="-101600" algn="just" rtl="0">
              <a:lnSpc>
                <a:spcPct val="100000"/>
              </a:lnSpc>
              <a:spcBef>
                <a:spcPts val="1400"/>
              </a:spcBef>
              <a:spcAft>
                <a:spcPts val="0"/>
              </a:spcAft>
              <a:buSzPts val="1600"/>
              <a:buFont typeface="Noto Sans Symbols"/>
              <a:buChar char="❑"/>
            </a:pPr>
            <a:r>
              <a:rPr lang="en-US" dirty="0">
                <a:latin typeface="Times New Roman" panose="02020603050405020304" pitchFamily="18" charset="0"/>
                <a:ea typeface="Times New Roman"/>
                <a:cs typeface="Times New Roman" panose="02020603050405020304" pitchFamily="18" charset="0"/>
                <a:sym typeface="Times New Roman"/>
              </a:rPr>
              <a:t>To provide input for the Chatbots which can create a user friendly chatbot with the mindset of questions typically enquired by users.</a:t>
            </a:r>
            <a:endParaRPr dirty="0">
              <a:latin typeface="Times New Roman" panose="02020603050405020304" pitchFamily="18" charset="0"/>
              <a:cs typeface="Times New Roman" panose="02020603050405020304" pitchFamily="18" charset="0"/>
            </a:endParaRPr>
          </a:p>
          <a:p>
            <a:pPr marL="91440" lvl="0" indent="-101600" algn="just" rtl="0">
              <a:lnSpc>
                <a:spcPct val="100000"/>
              </a:lnSpc>
              <a:spcBef>
                <a:spcPts val="1400"/>
              </a:spcBef>
              <a:spcAft>
                <a:spcPts val="0"/>
              </a:spcAft>
              <a:buSzPts val="1600"/>
              <a:buFont typeface="Noto Sans Symbols"/>
              <a:buChar char="❑"/>
            </a:pPr>
            <a:r>
              <a:rPr lang="en-US" dirty="0">
                <a:latin typeface="Times New Roman" panose="02020603050405020304" pitchFamily="18" charset="0"/>
                <a:ea typeface="Times New Roman"/>
                <a:cs typeface="Times New Roman" panose="02020603050405020304" pitchFamily="18" charset="0"/>
                <a:sym typeface="Times New Roman"/>
              </a:rPr>
              <a:t>To recommend a python based intelligent chatbot using Natural Language Processing libraries in Python so that the chatbot can interact with the user.</a:t>
            </a: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08"/>
        <p:cNvGrpSpPr/>
        <p:nvPr/>
      </p:nvGrpSpPr>
      <p:grpSpPr>
        <a:xfrm>
          <a:off x="0" y="0"/>
          <a:ext cx="0" cy="0"/>
          <a:chOff x="0" y="0"/>
          <a:chExt cx="0" cy="0"/>
        </a:xfrm>
      </p:grpSpPr>
      <p:sp>
        <p:nvSpPr>
          <p:cNvPr id="1409" name="Google Shape;1409;p3"/>
          <p:cNvSpPr txBox="1">
            <a:spLocks noGrp="1"/>
          </p:cNvSpPr>
          <p:nvPr>
            <p:ph type="title"/>
          </p:nvPr>
        </p:nvSpPr>
        <p:spPr>
          <a:xfrm>
            <a:off x="960699" y="942871"/>
            <a:ext cx="10336200" cy="587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3F3F3F"/>
              </a:buClr>
              <a:buSzPts val="2800"/>
              <a:buFont typeface="Century Gothic"/>
              <a:buNone/>
            </a:pPr>
            <a:endParaRPr/>
          </a:p>
        </p:txBody>
      </p:sp>
      <p:graphicFrame>
        <p:nvGraphicFramePr>
          <p:cNvPr id="1410" name="Google Shape;1410;p3"/>
          <p:cNvGraphicFramePr/>
          <p:nvPr>
            <p:extLst>
              <p:ext uri="{D42A27DB-BD31-4B8C-83A1-F6EECF244321}">
                <p14:modId xmlns:p14="http://schemas.microsoft.com/office/powerpoint/2010/main" val="46508921"/>
              </p:ext>
            </p:extLst>
          </p:nvPr>
        </p:nvGraphicFramePr>
        <p:xfrm>
          <a:off x="635270" y="635809"/>
          <a:ext cx="10915046" cy="5591735"/>
        </p:xfrm>
        <a:graphic>
          <a:graphicData uri="http://schemas.openxmlformats.org/drawingml/2006/table">
            <a:tbl>
              <a:tblPr firstRow="1" bandRow="1">
                <a:noFill/>
                <a:tableStyleId>{80BF302D-A9E6-4139-A658-30ADCC621B08}</a:tableStyleId>
              </a:tblPr>
              <a:tblGrid>
                <a:gridCol w="739899">
                  <a:extLst>
                    <a:ext uri="{9D8B030D-6E8A-4147-A177-3AD203B41FA5}">
                      <a16:colId xmlns:a16="http://schemas.microsoft.com/office/drawing/2014/main" val="20000"/>
                    </a:ext>
                  </a:extLst>
                </a:gridCol>
                <a:gridCol w="2344091">
                  <a:extLst>
                    <a:ext uri="{9D8B030D-6E8A-4147-A177-3AD203B41FA5}">
                      <a16:colId xmlns:a16="http://schemas.microsoft.com/office/drawing/2014/main" val="20001"/>
                    </a:ext>
                  </a:extLst>
                </a:gridCol>
                <a:gridCol w="2475311">
                  <a:extLst>
                    <a:ext uri="{9D8B030D-6E8A-4147-A177-3AD203B41FA5}">
                      <a16:colId xmlns:a16="http://schemas.microsoft.com/office/drawing/2014/main" val="20002"/>
                    </a:ext>
                  </a:extLst>
                </a:gridCol>
                <a:gridCol w="2647770">
                  <a:extLst>
                    <a:ext uri="{9D8B030D-6E8A-4147-A177-3AD203B41FA5}">
                      <a16:colId xmlns:a16="http://schemas.microsoft.com/office/drawing/2014/main" val="20003"/>
                    </a:ext>
                  </a:extLst>
                </a:gridCol>
                <a:gridCol w="2707975">
                  <a:extLst>
                    <a:ext uri="{9D8B030D-6E8A-4147-A177-3AD203B41FA5}">
                      <a16:colId xmlns:a16="http://schemas.microsoft.com/office/drawing/2014/main" val="20004"/>
                    </a:ext>
                  </a:extLst>
                </a:gridCol>
              </a:tblGrid>
              <a:tr h="420831">
                <a:tc>
                  <a:txBody>
                    <a:bodyPr/>
                    <a:lstStyle/>
                    <a:p>
                      <a:pPr marL="0" marR="0" lvl="0" indent="0" algn="l" rtl="0">
                        <a:lnSpc>
                          <a:spcPct val="100000"/>
                        </a:lnSpc>
                        <a:spcBef>
                          <a:spcPts val="0"/>
                        </a:spcBef>
                        <a:spcAft>
                          <a:spcPts val="0"/>
                        </a:spcAft>
                        <a:buClr>
                          <a:srgbClr val="000000"/>
                        </a:buClr>
                        <a:buSzPts val="1800"/>
                        <a:buFont typeface="Arial"/>
                        <a:buNone/>
                        <a:defRPr sz="1400" u="none" strike="noStrike" cap="none"/>
                      </a:pPr>
                      <a:r>
                        <a:rPr lang="en-US" sz="1600" u="none" strike="noStrike" cap="none" dirty="0">
                          <a:solidFill>
                            <a:schemeClr val="lt2"/>
                          </a:solidFill>
                          <a:latin typeface="Times New Roman" panose="02020603050405020304" pitchFamily="18" charset="0"/>
                          <a:cs typeface="Times New Roman" panose="02020603050405020304" pitchFamily="18" charset="0"/>
                        </a:rPr>
                        <a:t>S.NO</a:t>
                      </a:r>
                      <a:endParaRPr sz="1600" u="none" strike="noStrike" cap="none" dirty="0">
                        <a:solidFill>
                          <a:schemeClr val="lt2"/>
                        </a:solidFill>
                        <a:latin typeface="Times New Roman" panose="02020603050405020304" pitchFamily="18" charset="0"/>
                        <a:cs typeface="Times New Roman" panose="02020603050405020304" pitchFamily="18" charset="0"/>
                      </a:endParaRPr>
                    </a:p>
                  </a:txBody>
                  <a:tcPr marL="91450" marR="91450" marT="45725" marB="45725">
                    <a:solidFill>
                      <a:schemeClr val="dk1"/>
                    </a:solidFill>
                  </a:tcPr>
                </a:tc>
                <a:tc>
                  <a:txBody>
                    <a:bodyPr/>
                    <a:lstStyle/>
                    <a:p>
                      <a:pPr marL="0" marR="0" lvl="0" indent="0" algn="l" rtl="0">
                        <a:lnSpc>
                          <a:spcPct val="100000"/>
                        </a:lnSpc>
                        <a:spcBef>
                          <a:spcPts val="0"/>
                        </a:spcBef>
                        <a:spcAft>
                          <a:spcPts val="0"/>
                        </a:spcAft>
                        <a:buClr>
                          <a:srgbClr val="000000"/>
                        </a:buClr>
                        <a:buSzPts val="1800"/>
                        <a:buFont typeface="Arial"/>
                        <a:buNone/>
                        <a:defRPr sz="1400" u="none" strike="noStrike" cap="none"/>
                      </a:pPr>
                      <a:r>
                        <a:rPr lang="en-US" sz="1600" u="none" strike="noStrike" cap="none" dirty="0">
                          <a:solidFill>
                            <a:schemeClr val="lt2"/>
                          </a:solidFill>
                          <a:latin typeface="Times New Roman" panose="02020603050405020304" pitchFamily="18" charset="0"/>
                          <a:cs typeface="Times New Roman" panose="02020603050405020304" pitchFamily="18" charset="0"/>
                        </a:rPr>
                        <a:t>TITLE</a:t>
                      </a:r>
                      <a:endParaRPr sz="1600" u="none" strike="noStrike" cap="none" dirty="0">
                        <a:solidFill>
                          <a:schemeClr val="lt2"/>
                        </a:solidFill>
                        <a:latin typeface="Times New Roman" panose="02020603050405020304" pitchFamily="18" charset="0"/>
                        <a:cs typeface="Times New Roman" panose="02020603050405020304" pitchFamily="18" charset="0"/>
                      </a:endParaRPr>
                    </a:p>
                  </a:txBody>
                  <a:tcPr marL="91450" marR="91450" marT="45725" marB="45725">
                    <a:solidFill>
                      <a:schemeClr val="dk1"/>
                    </a:solidFill>
                  </a:tcPr>
                </a:tc>
                <a:tc>
                  <a:txBody>
                    <a:bodyPr/>
                    <a:lstStyle/>
                    <a:p>
                      <a:pPr marL="0" marR="0" lvl="0" indent="0" algn="l" rtl="0">
                        <a:lnSpc>
                          <a:spcPct val="100000"/>
                        </a:lnSpc>
                        <a:spcBef>
                          <a:spcPts val="0"/>
                        </a:spcBef>
                        <a:spcAft>
                          <a:spcPts val="0"/>
                        </a:spcAft>
                        <a:buClr>
                          <a:srgbClr val="000000"/>
                        </a:buClr>
                        <a:buSzPts val="1800"/>
                        <a:buFont typeface="Arial"/>
                        <a:buNone/>
                        <a:defRPr sz="1400" u="none" strike="noStrike" cap="none"/>
                      </a:pPr>
                      <a:r>
                        <a:rPr lang="en-US" sz="1600" u="none" strike="noStrike" cap="none" dirty="0">
                          <a:solidFill>
                            <a:schemeClr val="lt2"/>
                          </a:solidFill>
                          <a:latin typeface="Times New Roman" panose="02020603050405020304" pitchFamily="18" charset="0"/>
                          <a:cs typeface="Times New Roman" panose="02020603050405020304" pitchFamily="18" charset="0"/>
                        </a:rPr>
                        <a:t>AUTHOR NAME</a:t>
                      </a:r>
                      <a:endParaRPr sz="1600" u="none" strike="noStrike" cap="none" dirty="0">
                        <a:solidFill>
                          <a:schemeClr val="lt2"/>
                        </a:solidFill>
                        <a:latin typeface="Times New Roman" panose="02020603050405020304" pitchFamily="18" charset="0"/>
                        <a:cs typeface="Times New Roman" panose="02020603050405020304" pitchFamily="18" charset="0"/>
                      </a:endParaRPr>
                    </a:p>
                  </a:txBody>
                  <a:tcPr marL="91450" marR="91450" marT="45725" marB="45725">
                    <a:solidFill>
                      <a:schemeClr val="dk1"/>
                    </a:solidFill>
                  </a:tcPr>
                </a:tc>
                <a:tc>
                  <a:txBody>
                    <a:bodyPr/>
                    <a:lstStyle/>
                    <a:p>
                      <a:pPr marL="0" marR="0" lvl="0" indent="0" algn="l" rtl="0">
                        <a:lnSpc>
                          <a:spcPct val="100000"/>
                        </a:lnSpc>
                        <a:spcBef>
                          <a:spcPts val="0"/>
                        </a:spcBef>
                        <a:spcAft>
                          <a:spcPts val="0"/>
                        </a:spcAft>
                        <a:buClr>
                          <a:srgbClr val="000000"/>
                        </a:buClr>
                        <a:buSzPts val="1800"/>
                        <a:buFont typeface="Arial"/>
                        <a:buNone/>
                        <a:defRPr sz="1400" u="none" strike="noStrike" cap="none"/>
                      </a:pPr>
                      <a:r>
                        <a:rPr lang="en-US" sz="1600" u="none" strike="noStrike" cap="none" dirty="0">
                          <a:solidFill>
                            <a:schemeClr val="lt2"/>
                          </a:solidFill>
                          <a:latin typeface="Times New Roman" panose="02020603050405020304" pitchFamily="18" charset="0"/>
                          <a:cs typeface="Times New Roman" panose="02020603050405020304" pitchFamily="18" charset="0"/>
                        </a:rPr>
                        <a:t>OUTCOME OF WORK</a:t>
                      </a:r>
                      <a:endParaRPr sz="1600" u="none" strike="noStrike" cap="none" dirty="0">
                        <a:solidFill>
                          <a:schemeClr val="lt2"/>
                        </a:solidFill>
                        <a:latin typeface="Times New Roman" panose="02020603050405020304" pitchFamily="18" charset="0"/>
                        <a:cs typeface="Times New Roman" panose="02020603050405020304" pitchFamily="18" charset="0"/>
                      </a:endParaRPr>
                    </a:p>
                  </a:txBody>
                  <a:tcPr marL="91450" marR="91450" marT="45725" marB="45725">
                    <a:solidFill>
                      <a:schemeClr val="dk1"/>
                    </a:solidFill>
                  </a:tcPr>
                </a:tc>
                <a:tc>
                  <a:txBody>
                    <a:bodyPr/>
                    <a:lstStyle/>
                    <a:p>
                      <a:pPr marL="0" marR="0" lvl="0" indent="0" algn="l" rtl="0">
                        <a:lnSpc>
                          <a:spcPct val="100000"/>
                        </a:lnSpc>
                        <a:spcBef>
                          <a:spcPts val="0"/>
                        </a:spcBef>
                        <a:spcAft>
                          <a:spcPts val="0"/>
                        </a:spcAft>
                        <a:buClr>
                          <a:srgbClr val="000000"/>
                        </a:buClr>
                        <a:buSzPts val="1800"/>
                        <a:buFont typeface="Arial"/>
                        <a:buNone/>
                        <a:defRPr sz="1400" u="none" strike="noStrike" cap="none"/>
                      </a:pPr>
                      <a:r>
                        <a:rPr lang="en-US" sz="1600" u="none" strike="noStrike" cap="none" dirty="0">
                          <a:solidFill>
                            <a:schemeClr val="lt2"/>
                          </a:solidFill>
                          <a:latin typeface="Times New Roman" panose="02020603050405020304" pitchFamily="18" charset="0"/>
                          <a:cs typeface="Times New Roman" panose="02020603050405020304" pitchFamily="18" charset="0"/>
                        </a:rPr>
                        <a:t>challenges</a:t>
                      </a:r>
                      <a:endParaRPr sz="1600" u="none" strike="noStrike" cap="none" dirty="0">
                        <a:solidFill>
                          <a:schemeClr val="lt2"/>
                        </a:solidFill>
                        <a:latin typeface="Times New Roman" panose="02020603050405020304" pitchFamily="18" charset="0"/>
                        <a:cs typeface="Times New Roman" panose="02020603050405020304" pitchFamily="18" charset="0"/>
                      </a:endParaRPr>
                    </a:p>
                  </a:txBody>
                  <a:tcPr marL="91450" marR="91450" marT="45725" marB="45725">
                    <a:solidFill>
                      <a:schemeClr val="dk1"/>
                    </a:solidFill>
                  </a:tcPr>
                </a:tc>
                <a:extLst>
                  <a:ext uri="{0D108BD9-81ED-4DB2-BD59-A6C34878D82A}">
                    <a16:rowId xmlns:a16="http://schemas.microsoft.com/office/drawing/2014/main" val="10000"/>
                  </a:ext>
                </a:extLst>
              </a:tr>
              <a:tr h="2382903">
                <a:tc>
                  <a:txBody>
                    <a:bodyPr/>
                    <a:lstStyle/>
                    <a:p>
                      <a:pPr marL="0" marR="0" lvl="0" indent="0" algn="l" rtl="0">
                        <a:lnSpc>
                          <a:spcPct val="100000"/>
                        </a:lnSpc>
                        <a:spcBef>
                          <a:spcPts val="0"/>
                        </a:spcBef>
                        <a:spcAft>
                          <a:spcPts val="0"/>
                        </a:spcAft>
                        <a:buClr>
                          <a:srgbClr val="000000"/>
                        </a:buClr>
                        <a:buSzPts val="1800"/>
                        <a:buFont typeface="Arial"/>
                        <a:buNone/>
                        <a:defRPr sz="1400" u="none" strike="noStrike" cap="none"/>
                      </a:pPr>
                      <a:r>
                        <a:rPr lang="en-US" sz="1600" u="none" strike="noStrike" cap="none" dirty="0">
                          <a:solidFill>
                            <a:schemeClr val="dk1"/>
                          </a:solidFill>
                          <a:latin typeface="Times New Roman" panose="02020603050405020304" pitchFamily="18" charset="0"/>
                          <a:cs typeface="Times New Roman" panose="02020603050405020304" pitchFamily="18" charset="0"/>
                        </a:rPr>
                        <a:t>1</a:t>
                      </a:r>
                      <a:endParaRPr sz="1600" u="none" strike="noStrike" cap="none" dirty="0">
                        <a:solidFill>
                          <a:schemeClr val="dk1"/>
                        </a:solidFill>
                        <a:latin typeface="Times New Roman" panose="02020603050405020304" pitchFamily="18" charset="0"/>
                        <a:cs typeface="Times New Roman" panose="02020603050405020304" pitchFamily="18" charset="0"/>
                      </a:endParaRPr>
                    </a:p>
                  </a:txBody>
                  <a:tcPr marL="91450" marR="91450" marT="45725" marB="45725">
                    <a:solidFill>
                      <a:srgbClr val="767781"/>
                    </a:solidFill>
                  </a:tcPr>
                </a:tc>
                <a:tc>
                  <a:txBody>
                    <a:bodyPr/>
                    <a:lstStyle/>
                    <a:p>
                      <a:pPr marL="0" marR="0" lvl="0" indent="0" algn="l" rtl="0">
                        <a:lnSpc>
                          <a:spcPct val="100000"/>
                        </a:lnSpc>
                        <a:spcBef>
                          <a:spcPts val="0"/>
                        </a:spcBef>
                        <a:spcAft>
                          <a:spcPts val="0"/>
                        </a:spcAft>
                        <a:buClr>
                          <a:srgbClr val="000000"/>
                        </a:buClr>
                        <a:buSzPts val="1800"/>
                        <a:buFont typeface="Arial"/>
                        <a:buNone/>
                        <a:defRPr sz="1400" u="none" strike="noStrike" cap="none"/>
                      </a:pPr>
                      <a:r>
                        <a:rPr lang="en-US" sz="1600" u="none" strike="noStrike" cap="none" dirty="0">
                          <a:latin typeface="Times New Roman" panose="02020603050405020304" pitchFamily="18" charset="0"/>
                          <a:cs typeface="Times New Roman" panose="02020603050405020304" pitchFamily="18" charset="0"/>
                        </a:rPr>
                        <a:t>College Enquiry Chatbot using Conversational AI</a:t>
                      </a:r>
                      <a:endParaRPr sz="1600" u="none" strike="noStrike" cap="none" dirty="0">
                        <a:solidFill>
                          <a:schemeClr val="lt2"/>
                        </a:solidFill>
                        <a:latin typeface="Times New Roman" panose="02020603050405020304" pitchFamily="18" charset="0"/>
                        <a:cs typeface="Times New Roman" panose="02020603050405020304" pitchFamily="18" charset="0"/>
                      </a:endParaRPr>
                    </a:p>
                  </a:txBody>
                  <a:tcPr marL="91450" marR="91450" marT="45725" marB="45725">
                    <a:solidFill>
                      <a:srgbClr val="767781"/>
                    </a:solidFill>
                  </a:tcPr>
                </a:tc>
                <a:tc>
                  <a:txBody>
                    <a:bodyPr/>
                    <a:lstStyle/>
                    <a:p>
                      <a:pPr marL="0" marR="0" lvl="0" indent="0" algn="l" rtl="0">
                        <a:lnSpc>
                          <a:spcPct val="100000"/>
                        </a:lnSpc>
                        <a:spcBef>
                          <a:spcPts val="0"/>
                        </a:spcBef>
                        <a:spcAft>
                          <a:spcPts val="0"/>
                        </a:spcAft>
                        <a:buClr>
                          <a:schemeClr val="dk1"/>
                        </a:buClr>
                        <a:buSzPts val="1800"/>
                        <a:buFont typeface="Century Gothic"/>
                        <a:buNone/>
                        <a:defRPr sz="1400" u="none" strike="noStrike" cap="none"/>
                      </a:pPr>
                      <a:r>
                        <a:rPr lang="en-US" sz="1600" u="none" strike="noStrike" cap="none" dirty="0">
                          <a:latin typeface="Times New Roman" panose="02020603050405020304" pitchFamily="18" charset="0"/>
                          <a:cs typeface="Times New Roman" panose="02020603050405020304" pitchFamily="18" charset="0"/>
                        </a:rPr>
                        <a:t>Dhruv Patel[may-2023 ] et_al.,</a:t>
                      </a:r>
                      <a:endParaRPr sz="1600" u="none" strike="noStrike" cap="none" dirty="0">
                        <a:solidFill>
                          <a:schemeClr val="dk1"/>
                        </a:solidFill>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Clr>
                          <a:srgbClr val="000000"/>
                        </a:buClr>
                        <a:buSzPts val="1800"/>
                        <a:buFont typeface="Arial"/>
                        <a:buNone/>
                        <a:defRPr sz="1400" u="none" strike="noStrike" cap="none"/>
                      </a:pPr>
                      <a:endParaRPr sz="1600" u="none" strike="noStrike" cap="none" dirty="0">
                        <a:solidFill>
                          <a:schemeClr val="lt2"/>
                        </a:solidFill>
                        <a:latin typeface="Times New Roman" panose="02020603050405020304" pitchFamily="18" charset="0"/>
                        <a:cs typeface="Times New Roman" panose="02020603050405020304" pitchFamily="18" charset="0"/>
                      </a:endParaRPr>
                    </a:p>
                  </a:txBody>
                  <a:tcPr marL="91450" marR="91450" marT="45725" marB="45725">
                    <a:solidFill>
                      <a:srgbClr val="767781"/>
                    </a:solidFill>
                  </a:tcPr>
                </a:tc>
                <a:tc>
                  <a:txBody>
                    <a:bodyPr/>
                    <a:lstStyle/>
                    <a:p>
                      <a:pPr marL="0" marR="0" lvl="0" indent="0" algn="l" rtl="0">
                        <a:lnSpc>
                          <a:spcPct val="100000"/>
                        </a:lnSpc>
                        <a:spcBef>
                          <a:spcPts val="0"/>
                        </a:spcBef>
                        <a:spcAft>
                          <a:spcPts val="0"/>
                        </a:spcAft>
                        <a:buClr>
                          <a:srgbClr val="000000"/>
                        </a:buClr>
                        <a:buSzPts val="1200"/>
                        <a:buFont typeface="Arial"/>
                        <a:buNone/>
                        <a:defRPr sz="1400" u="none" strike="noStrike" cap="none"/>
                      </a:pPr>
                      <a:r>
                        <a:rPr lang="en-US" sz="1600" u="none" strike="noStrike" cap="none" dirty="0">
                          <a:latin typeface="Times New Roman" panose="02020603050405020304" pitchFamily="18" charset="0"/>
                          <a:cs typeface="Times New Roman" panose="02020603050405020304" pitchFamily="18" charset="0"/>
                        </a:rPr>
                        <a:t>The chatbot was built with Azure's LUIS and achieved a 95% accuracy rate, rendering it a highly dependable and efficient tool for college students, teachers, and other stakeholders looking for information. </a:t>
                      </a:r>
                      <a:endParaRPr sz="1600" u="none" strike="noStrike" cap="none" dirty="0">
                        <a:solidFill>
                          <a:schemeClr val="lt2"/>
                        </a:solidFill>
                        <a:latin typeface="Times New Roman" panose="02020603050405020304" pitchFamily="18" charset="0"/>
                        <a:cs typeface="Times New Roman" panose="02020603050405020304" pitchFamily="18" charset="0"/>
                      </a:endParaRPr>
                    </a:p>
                  </a:txBody>
                  <a:tcPr marL="91450" marR="91450" marT="45725" marB="45725">
                    <a:solidFill>
                      <a:srgbClr val="767781"/>
                    </a:solidFill>
                  </a:tcPr>
                </a:tc>
                <a:tc>
                  <a:txBody>
                    <a:bodyPr/>
                    <a:lstStyle/>
                    <a:p>
                      <a:pPr marL="0" marR="0" lvl="0" indent="0" algn="l" rtl="0">
                        <a:lnSpc>
                          <a:spcPct val="100000"/>
                        </a:lnSpc>
                        <a:spcBef>
                          <a:spcPts val="0"/>
                        </a:spcBef>
                        <a:spcAft>
                          <a:spcPts val="0"/>
                        </a:spcAft>
                        <a:buClr>
                          <a:srgbClr val="000000"/>
                        </a:buClr>
                        <a:buSzPts val="1400"/>
                        <a:buFont typeface="Arial"/>
                        <a:buNone/>
                        <a:defRPr sz="1400" u="none" strike="noStrike" cap="none"/>
                      </a:pPr>
                      <a:r>
                        <a:rPr lang="en-US" sz="1600" u="none" strike="noStrike" cap="none" dirty="0">
                          <a:latin typeface="Times New Roman" panose="02020603050405020304" pitchFamily="18" charset="0"/>
                          <a:cs typeface="Times New Roman" panose="02020603050405020304" pitchFamily="18" charset="0"/>
                        </a:rPr>
                        <a:t>Security and Access-Control </a:t>
                      </a:r>
                      <a:endParaRPr sz="1600" u="none" strike="noStrike" cap="none"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Clr>
                          <a:srgbClr val="000000"/>
                        </a:buClr>
                        <a:buSzPts val="1400"/>
                        <a:buFont typeface="Arial"/>
                        <a:buNone/>
                        <a:defRPr sz="1400" u="none" strike="noStrike" cap="none"/>
                      </a:pPr>
                      <a:r>
                        <a:rPr lang="en-US" sz="1600" u="none" strike="noStrike" cap="none" baseline="0" dirty="0">
                          <a:latin typeface="Times New Roman" panose="02020603050405020304" pitchFamily="18" charset="0"/>
                          <a:cs typeface="Times New Roman" panose="02020603050405020304" pitchFamily="18" charset="0"/>
                        </a:rPr>
                        <a:t>Will be done in future</a:t>
                      </a:r>
                    </a:p>
                  </a:txBody>
                  <a:tcPr marL="91450" marR="91450" marT="45725" marB="45725">
                    <a:solidFill>
                      <a:srgbClr val="767781"/>
                    </a:solidFill>
                  </a:tcPr>
                </a:tc>
                <a:extLst>
                  <a:ext uri="{0D108BD9-81ED-4DB2-BD59-A6C34878D82A}">
                    <a16:rowId xmlns:a16="http://schemas.microsoft.com/office/drawing/2014/main" val="10001"/>
                  </a:ext>
                </a:extLst>
              </a:tr>
              <a:tr h="2788001">
                <a:tc>
                  <a:txBody>
                    <a:bodyPr/>
                    <a:lstStyle/>
                    <a:p>
                      <a:pPr marL="0" marR="0" lvl="0" indent="0" algn="l" rtl="0">
                        <a:lnSpc>
                          <a:spcPct val="100000"/>
                        </a:lnSpc>
                        <a:spcBef>
                          <a:spcPts val="0"/>
                        </a:spcBef>
                        <a:spcAft>
                          <a:spcPts val="0"/>
                        </a:spcAft>
                        <a:buClr>
                          <a:srgbClr val="000000"/>
                        </a:buClr>
                        <a:buSzPts val="1800"/>
                        <a:buFont typeface="Arial"/>
                        <a:buNone/>
                        <a:defRPr sz="1400" u="none" strike="noStrike" cap="none"/>
                      </a:pPr>
                      <a:r>
                        <a:rPr lang="en-US" sz="1600" u="none" strike="noStrike" cap="none">
                          <a:solidFill>
                            <a:schemeClr val="dk1"/>
                          </a:solidFill>
                          <a:latin typeface="Times New Roman" panose="02020603050405020304" pitchFamily="18" charset="0"/>
                          <a:cs typeface="Times New Roman" panose="02020603050405020304" pitchFamily="18" charset="0"/>
                        </a:rPr>
                        <a:t>2</a:t>
                      </a:r>
                      <a:endParaRPr sz="1600" u="none" strike="noStrike" cap="none">
                        <a:solidFill>
                          <a:schemeClr val="dk1"/>
                        </a:solidFill>
                        <a:latin typeface="Times New Roman" panose="02020603050405020304" pitchFamily="18" charset="0"/>
                        <a:cs typeface="Times New Roman" panose="02020603050405020304" pitchFamily="18" charset="0"/>
                      </a:endParaRPr>
                    </a:p>
                  </a:txBody>
                  <a:tcPr marL="91450" marR="91450" marT="45725" marB="45725">
                    <a:solidFill>
                      <a:srgbClr val="BFBFC3"/>
                    </a:solidFill>
                  </a:tcPr>
                </a:tc>
                <a:tc>
                  <a:txBody>
                    <a:bodyPr/>
                    <a:lstStyle/>
                    <a:p>
                      <a:pPr marL="0" marR="0" lvl="0" indent="0" algn="l" rtl="0">
                        <a:lnSpc>
                          <a:spcPct val="100000"/>
                        </a:lnSpc>
                        <a:spcBef>
                          <a:spcPts val="0"/>
                        </a:spcBef>
                        <a:spcAft>
                          <a:spcPts val="0"/>
                        </a:spcAft>
                        <a:buClr>
                          <a:srgbClr val="000000"/>
                        </a:buClr>
                        <a:buSzPts val="1800"/>
                        <a:buFont typeface="Arial"/>
                        <a:buNone/>
                        <a:defRPr sz="1400" u="none" strike="noStrike" cap="none"/>
                      </a:pPr>
                      <a:r>
                        <a:rPr lang="en-US" sz="1600" u="none" strike="noStrike" cap="none" dirty="0">
                          <a:latin typeface="Times New Roman" panose="02020603050405020304" pitchFamily="18" charset="0"/>
                          <a:cs typeface="Times New Roman" panose="02020603050405020304" pitchFamily="18" charset="0"/>
                        </a:rPr>
                        <a:t>An Interactive Chatbot for College Enquiry</a:t>
                      </a:r>
                      <a:endParaRPr sz="1600" u="none" strike="noStrike" cap="none" dirty="0">
                        <a:solidFill>
                          <a:schemeClr val="dk1"/>
                        </a:solidFill>
                        <a:latin typeface="Times New Roman" panose="02020603050405020304" pitchFamily="18" charset="0"/>
                        <a:cs typeface="Times New Roman" panose="02020603050405020304" pitchFamily="18" charset="0"/>
                      </a:endParaRPr>
                    </a:p>
                  </a:txBody>
                  <a:tcPr marL="91450" marR="91450" marT="45725" marB="45725">
                    <a:solidFill>
                      <a:srgbClr val="BFBFC3"/>
                    </a:solidFill>
                  </a:tcPr>
                </a:tc>
                <a:tc>
                  <a:txBody>
                    <a:bodyPr/>
                    <a:lstStyle/>
                    <a:p>
                      <a:pPr marL="0" marR="0" lvl="0" indent="0" algn="l" rtl="0">
                        <a:lnSpc>
                          <a:spcPct val="100000"/>
                        </a:lnSpc>
                        <a:spcBef>
                          <a:spcPts val="0"/>
                        </a:spcBef>
                        <a:spcAft>
                          <a:spcPts val="0"/>
                        </a:spcAft>
                        <a:buClr>
                          <a:srgbClr val="000000"/>
                        </a:buClr>
                        <a:buSzPts val="1800"/>
                        <a:buFont typeface="Arial"/>
                        <a:buNone/>
                        <a:defRPr sz="1400" u="none" strike="noStrike" cap="none"/>
                      </a:pPr>
                      <a:r>
                        <a:rPr lang="en-US" sz="1600" u="none" strike="noStrike" cap="none" dirty="0">
                          <a:latin typeface="Times New Roman" panose="02020603050405020304" pitchFamily="18" charset="0"/>
                          <a:cs typeface="Times New Roman" panose="02020603050405020304" pitchFamily="18" charset="0"/>
                        </a:rPr>
                        <a:t>Walaa Hassan[21 Jan 2023] et_al.,</a:t>
                      </a:r>
                      <a:endParaRPr sz="1600" u="none" strike="noStrike" cap="none" dirty="0">
                        <a:solidFill>
                          <a:schemeClr val="dk1"/>
                        </a:solidFill>
                        <a:latin typeface="Times New Roman" panose="02020603050405020304" pitchFamily="18" charset="0"/>
                        <a:cs typeface="Times New Roman" panose="02020603050405020304" pitchFamily="18" charset="0"/>
                      </a:endParaRPr>
                    </a:p>
                  </a:txBody>
                  <a:tcPr marL="91450" marR="91450" marT="45725" marB="45725">
                    <a:solidFill>
                      <a:srgbClr val="BFBFC3"/>
                    </a:solidFill>
                  </a:tcPr>
                </a:tc>
                <a:tc>
                  <a:txBody>
                    <a:bodyPr/>
                    <a:lstStyle/>
                    <a:p>
                      <a:pPr marL="0" marR="0" lvl="0" indent="0" algn="l" rtl="0">
                        <a:lnSpc>
                          <a:spcPct val="100000"/>
                        </a:lnSpc>
                        <a:spcBef>
                          <a:spcPts val="0"/>
                        </a:spcBef>
                        <a:spcAft>
                          <a:spcPts val="0"/>
                        </a:spcAft>
                        <a:buClr>
                          <a:schemeClr val="dk1"/>
                        </a:buClr>
                        <a:buSzPts val="1200"/>
                        <a:buFont typeface="Century Gothic"/>
                        <a:buNone/>
                        <a:defRPr sz="1400" u="none" strike="noStrike" cap="none"/>
                      </a:pPr>
                      <a:r>
                        <a:rPr lang="en-US" sz="1600" u="none" strike="noStrike" cap="none" dirty="0">
                          <a:latin typeface="Times New Roman" panose="02020603050405020304" pitchFamily="18" charset="0"/>
                          <a:cs typeface="Times New Roman" panose="02020603050405020304" pitchFamily="18" charset="0"/>
                        </a:rPr>
                        <a:t>The chatbot searches quickly and efficiently for answers to their questions and provides them with relevant connections.</a:t>
                      </a:r>
                      <a:endParaRPr sz="1600" u="none" strike="noStrike" cap="none" dirty="0">
                        <a:solidFill>
                          <a:schemeClr val="lt2"/>
                        </a:solidFill>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Clr>
                          <a:srgbClr val="000000"/>
                        </a:buClr>
                        <a:buSzPts val="1800"/>
                        <a:buFont typeface="Arial"/>
                        <a:buNone/>
                        <a:defRPr sz="1400" u="none" strike="noStrike" cap="none"/>
                      </a:pPr>
                      <a:endParaRPr sz="1600" u="none" strike="noStrike" cap="none" dirty="0">
                        <a:solidFill>
                          <a:schemeClr val="dk1"/>
                        </a:solidFill>
                        <a:latin typeface="Times New Roman" panose="02020603050405020304" pitchFamily="18" charset="0"/>
                        <a:cs typeface="Times New Roman" panose="02020603050405020304" pitchFamily="18" charset="0"/>
                      </a:endParaRPr>
                    </a:p>
                  </a:txBody>
                  <a:tcPr marL="91450" marR="91450" marT="45725" marB="45725">
                    <a:solidFill>
                      <a:srgbClr val="BFBFC3"/>
                    </a:solidFill>
                  </a:tcPr>
                </a:tc>
                <a:tc>
                  <a:txBody>
                    <a:bodyPr/>
                    <a:lstStyle/>
                    <a:p>
                      <a:pPr marL="0" marR="0" lvl="0" indent="0" algn="l" rtl="0">
                        <a:lnSpc>
                          <a:spcPct val="100000"/>
                        </a:lnSpc>
                        <a:spcBef>
                          <a:spcPts val="0"/>
                        </a:spcBef>
                        <a:spcAft>
                          <a:spcPts val="0"/>
                        </a:spcAft>
                        <a:buClr>
                          <a:srgbClr val="000000"/>
                        </a:buClr>
                        <a:buSzPts val="1400"/>
                        <a:buFont typeface="Arial"/>
                        <a:buNone/>
                        <a:defRPr sz="1400" u="none" strike="noStrike" cap="none"/>
                      </a:pPr>
                      <a:r>
                        <a:rPr lang="en-US" sz="1600" u="none" strike="noStrike" cap="none" dirty="0">
                          <a:latin typeface="Times New Roman" panose="02020603050405020304" pitchFamily="18" charset="0"/>
                          <a:cs typeface="Times New Roman" panose="02020603050405020304" pitchFamily="18" charset="0"/>
                        </a:rPr>
                        <a:t>The</a:t>
                      </a:r>
                      <a:r>
                        <a:rPr lang="en-US" sz="1600" u="none" strike="noStrike" cap="none" baseline="0" dirty="0">
                          <a:latin typeface="Times New Roman" panose="02020603050405020304" pitchFamily="18" charset="0"/>
                          <a:cs typeface="Times New Roman" panose="02020603050405020304" pitchFamily="18" charset="0"/>
                        </a:rPr>
                        <a:t> performance of </a:t>
                      </a:r>
                      <a:r>
                        <a:rPr lang="en-US" sz="1600" u="none" strike="noStrike" cap="none" dirty="0">
                          <a:latin typeface="Times New Roman" panose="02020603050405020304" pitchFamily="18" charset="0"/>
                          <a:cs typeface="Times New Roman" panose="02020603050405020304" pitchFamily="18" charset="0"/>
                        </a:rPr>
                        <a:t>ELIZA</a:t>
                      </a:r>
                    </a:p>
                    <a:p>
                      <a:pPr marL="0" marR="0" lvl="0" indent="0" algn="l" rtl="0">
                        <a:lnSpc>
                          <a:spcPct val="100000"/>
                        </a:lnSpc>
                        <a:spcBef>
                          <a:spcPts val="0"/>
                        </a:spcBef>
                        <a:spcAft>
                          <a:spcPts val="0"/>
                        </a:spcAft>
                        <a:buClr>
                          <a:srgbClr val="000000"/>
                        </a:buClr>
                        <a:buSzPts val="1400"/>
                        <a:buFont typeface="Arial"/>
                        <a:buNone/>
                        <a:defRPr sz="1400" u="none" strike="noStrike" cap="none"/>
                      </a:pPr>
                      <a:r>
                        <a:rPr lang="en-US" sz="1600" u="none" strike="noStrike" cap="none" dirty="0">
                          <a:latin typeface="Times New Roman" panose="02020603050405020304" pitchFamily="18" charset="0"/>
                          <a:cs typeface="Times New Roman" panose="02020603050405020304" pitchFamily="18" charset="0"/>
                        </a:rPr>
                        <a:t>Is low while utilize of input transformation</a:t>
                      </a:r>
                      <a:r>
                        <a:rPr lang="en-US" sz="1600" u="none" strike="noStrike" cap="none" baseline="0" dirty="0">
                          <a:latin typeface="Times New Roman" panose="02020603050405020304" pitchFamily="18" charset="0"/>
                          <a:cs typeface="Times New Roman" panose="02020603050405020304" pitchFamily="18" charset="0"/>
                        </a:rPr>
                        <a:t> , output transformation and keyword patterns</a:t>
                      </a:r>
                      <a:r>
                        <a:rPr lang="en-US" sz="1600" u="none" strike="noStrike" cap="none" dirty="0">
                          <a:latin typeface="Times New Roman" panose="02020603050405020304" pitchFamily="18" charset="0"/>
                          <a:cs typeface="Times New Roman" panose="02020603050405020304" pitchFamily="18" charset="0"/>
                        </a:rPr>
                        <a:t> </a:t>
                      </a:r>
                      <a:endParaRPr sz="1600" u="none" strike="noStrike" cap="none" dirty="0">
                        <a:latin typeface="Times New Roman" panose="02020603050405020304" pitchFamily="18" charset="0"/>
                        <a:cs typeface="Times New Roman" panose="02020603050405020304" pitchFamily="18" charset="0"/>
                      </a:endParaRPr>
                    </a:p>
                  </a:txBody>
                  <a:tcPr marL="91450" marR="91450" marT="45725" marB="45725">
                    <a:solidFill>
                      <a:srgbClr val="BFBFC3"/>
                    </a:solidFill>
                  </a:tcPr>
                </a:tc>
                <a:extLst>
                  <a:ext uri="{0D108BD9-81ED-4DB2-BD59-A6C34878D82A}">
                    <a16:rowId xmlns:a16="http://schemas.microsoft.com/office/drawing/2014/main" val="10002"/>
                  </a:ext>
                </a:extLst>
              </a:tr>
            </a:tbl>
          </a:graphicData>
        </a:graphic>
      </p:graphicFrame>
      <p:sp>
        <p:nvSpPr>
          <p:cNvPr id="1411" name="Google Shape;1411;p3"/>
          <p:cNvSpPr txBox="1"/>
          <p:nvPr/>
        </p:nvSpPr>
        <p:spPr>
          <a:xfrm flipH="1">
            <a:off x="554834" y="107509"/>
            <a:ext cx="10336200" cy="528300"/>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rgbClr val="3F3F3F"/>
              </a:buClr>
              <a:buSzPts val="2800"/>
              <a:buFont typeface="Century Gothic"/>
              <a:buNone/>
            </a:pPr>
            <a:r>
              <a:rPr lang="en-US" sz="2800" dirty="0">
                <a:solidFill>
                  <a:srgbClr val="3F3F3F"/>
                </a:solidFill>
                <a:latin typeface="Times New Roman" panose="02020603050405020304" pitchFamily="18" charset="0"/>
                <a:ea typeface="Century Gothic"/>
                <a:cs typeface="Times New Roman" panose="02020603050405020304" pitchFamily="18" charset="0"/>
                <a:sym typeface="Century Gothic"/>
              </a:rPr>
              <a:t>Literature review</a:t>
            </a:r>
            <a:endParaRPr sz="2800" b="0" i="0" u="none" strike="noStrike" cap="none" dirty="0">
              <a:solidFill>
                <a:srgbClr val="3F3F3F"/>
              </a:solidFill>
              <a:latin typeface="Times New Roman" panose="02020603050405020304" pitchFamily="18" charset="0"/>
              <a:ea typeface="Century Gothic"/>
              <a:cs typeface="Times New Roman" panose="02020603050405020304" pitchFamily="18" charset="0"/>
              <a:sym typeface="Century Gothic"/>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08"/>
        <p:cNvGrpSpPr/>
        <p:nvPr/>
      </p:nvGrpSpPr>
      <p:grpSpPr>
        <a:xfrm>
          <a:off x="0" y="0"/>
          <a:ext cx="0" cy="0"/>
          <a:chOff x="0" y="0"/>
          <a:chExt cx="0" cy="0"/>
        </a:xfrm>
      </p:grpSpPr>
      <p:sp>
        <p:nvSpPr>
          <p:cNvPr id="1409" name="Google Shape;1409;p3"/>
          <p:cNvSpPr txBox="1">
            <a:spLocks noGrp="1"/>
          </p:cNvSpPr>
          <p:nvPr>
            <p:ph type="title"/>
          </p:nvPr>
        </p:nvSpPr>
        <p:spPr>
          <a:xfrm>
            <a:off x="960699" y="942871"/>
            <a:ext cx="10336200" cy="587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3F3F3F"/>
              </a:buClr>
              <a:buSzPts val="2800"/>
              <a:buFont typeface="Century Gothic"/>
              <a:buNone/>
            </a:pPr>
            <a:endParaRPr/>
          </a:p>
        </p:txBody>
      </p:sp>
      <p:graphicFrame>
        <p:nvGraphicFramePr>
          <p:cNvPr id="1410" name="Google Shape;1410;p3"/>
          <p:cNvGraphicFramePr/>
          <p:nvPr>
            <p:extLst>
              <p:ext uri="{D42A27DB-BD31-4B8C-83A1-F6EECF244321}">
                <p14:modId xmlns:p14="http://schemas.microsoft.com/office/powerpoint/2010/main" val="734841480"/>
              </p:ext>
            </p:extLst>
          </p:nvPr>
        </p:nvGraphicFramePr>
        <p:xfrm>
          <a:off x="638477" y="942871"/>
          <a:ext cx="10915046" cy="2803734"/>
        </p:xfrm>
        <a:graphic>
          <a:graphicData uri="http://schemas.openxmlformats.org/drawingml/2006/table">
            <a:tbl>
              <a:tblPr firstRow="1" bandRow="1">
                <a:noFill/>
                <a:tableStyleId>{80BF302D-A9E6-4139-A658-30ADCC621B08}</a:tableStyleId>
              </a:tblPr>
              <a:tblGrid>
                <a:gridCol w="739899">
                  <a:extLst>
                    <a:ext uri="{9D8B030D-6E8A-4147-A177-3AD203B41FA5}">
                      <a16:colId xmlns:a16="http://schemas.microsoft.com/office/drawing/2014/main" val="20000"/>
                    </a:ext>
                  </a:extLst>
                </a:gridCol>
                <a:gridCol w="2344091">
                  <a:extLst>
                    <a:ext uri="{9D8B030D-6E8A-4147-A177-3AD203B41FA5}">
                      <a16:colId xmlns:a16="http://schemas.microsoft.com/office/drawing/2014/main" val="20001"/>
                    </a:ext>
                  </a:extLst>
                </a:gridCol>
                <a:gridCol w="2475311">
                  <a:extLst>
                    <a:ext uri="{9D8B030D-6E8A-4147-A177-3AD203B41FA5}">
                      <a16:colId xmlns:a16="http://schemas.microsoft.com/office/drawing/2014/main" val="20002"/>
                    </a:ext>
                  </a:extLst>
                </a:gridCol>
                <a:gridCol w="2647770">
                  <a:extLst>
                    <a:ext uri="{9D8B030D-6E8A-4147-A177-3AD203B41FA5}">
                      <a16:colId xmlns:a16="http://schemas.microsoft.com/office/drawing/2014/main" val="20003"/>
                    </a:ext>
                  </a:extLst>
                </a:gridCol>
                <a:gridCol w="2707975">
                  <a:extLst>
                    <a:ext uri="{9D8B030D-6E8A-4147-A177-3AD203B41FA5}">
                      <a16:colId xmlns:a16="http://schemas.microsoft.com/office/drawing/2014/main" val="20004"/>
                    </a:ext>
                  </a:extLst>
                </a:gridCol>
              </a:tblGrid>
              <a:tr h="420831">
                <a:tc>
                  <a:txBody>
                    <a:bodyPr/>
                    <a:lstStyle/>
                    <a:p>
                      <a:pPr marL="0" marR="0" lvl="0" indent="0" algn="l" rtl="0">
                        <a:lnSpc>
                          <a:spcPct val="100000"/>
                        </a:lnSpc>
                        <a:spcBef>
                          <a:spcPts val="0"/>
                        </a:spcBef>
                        <a:spcAft>
                          <a:spcPts val="0"/>
                        </a:spcAft>
                        <a:buClr>
                          <a:srgbClr val="000000"/>
                        </a:buClr>
                        <a:buSzPts val="1800"/>
                        <a:buFont typeface="Arial"/>
                        <a:buNone/>
                        <a:defRPr sz="1400" u="none" strike="noStrike" cap="none"/>
                      </a:pPr>
                      <a:r>
                        <a:rPr lang="en-US" sz="1600" u="none" strike="noStrike" cap="none" dirty="0">
                          <a:solidFill>
                            <a:schemeClr val="lt2"/>
                          </a:solidFill>
                          <a:latin typeface="Times New Roman" panose="02020603050405020304" pitchFamily="18" charset="0"/>
                          <a:cs typeface="Times New Roman" panose="02020603050405020304" pitchFamily="18" charset="0"/>
                        </a:rPr>
                        <a:t>S.NO</a:t>
                      </a:r>
                      <a:endParaRPr sz="1600" u="none" strike="noStrike" cap="none" dirty="0">
                        <a:solidFill>
                          <a:schemeClr val="lt2"/>
                        </a:solidFill>
                        <a:latin typeface="Times New Roman" panose="02020603050405020304" pitchFamily="18" charset="0"/>
                        <a:cs typeface="Times New Roman" panose="02020603050405020304" pitchFamily="18" charset="0"/>
                      </a:endParaRPr>
                    </a:p>
                  </a:txBody>
                  <a:tcPr marL="91450" marR="91450" marT="45725" marB="45725">
                    <a:solidFill>
                      <a:schemeClr val="dk1"/>
                    </a:solidFill>
                  </a:tcPr>
                </a:tc>
                <a:tc>
                  <a:txBody>
                    <a:bodyPr/>
                    <a:lstStyle/>
                    <a:p>
                      <a:pPr marL="0" marR="0" lvl="0" indent="0" algn="l" rtl="0">
                        <a:lnSpc>
                          <a:spcPct val="100000"/>
                        </a:lnSpc>
                        <a:spcBef>
                          <a:spcPts val="0"/>
                        </a:spcBef>
                        <a:spcAft>
                          <a:spcPts val="0"/>
                        </a:spcAft>
                        <a:buClr>
                          <a:srgbClr val="000000"/>
                        </a:buClr>
                        <a:buSzPts val="1800"/>
                        <a:buFont typeface="Arial"/>
                        <a:buNone/>
                        <a:defRPr sz="1400" u="none" strike="noStrike" cap="none"/>
                      </a:pPr>
                      <a:r>
                        <a:rPr lang="en-US" sz="1600" u="none" strike="noStrike" cap="none" dirty="0">
                          <a:solidFill>
                            <a:schemeClr val="lt2"/>
                          </a:solidFill>
                          <a:latin typeface="Times New Roman" panose="02020603050405020304" pitchFamily="18" charset="0"/>
                          <a:cs typeface="Times New Roman" panose="02020603050405020304" pitchFamily="18" charset="0"/>
                        </a:rPr>
                        <a:t>TITLE</a:t>
                      </a:r>
                      <a:endParaRPr sz="1600" u="none" strike="noStrike" cap="none" dirty="0">
                        <a:solidFill>
                          <a:schemeClr val="lt2"/>
                        </a:solidFill>
                        <a:latin typeface="Times New Roman" panose="02020603050405020304" pitchFamily="18" charset="0"/>
                        <a:cs typeface="Times New Roman" panose="02020603050405020304" pitchFamily="18" charset="0"/>
                      </a:endParaRPr>
                    </a:p>
                  </a:txBody>
                  <a:tcPr marL="91450" marR="91450" marT="45725" marB="45725">
                    <a:solidFill>
                      <a:schemeClr val="dk1"/>
                    </a:solidFill>
                  </a:tcPr>
                </a:tc>
                <a:tc>
                  <a:txBody>
                    <a:bodyPr/>
                    <a:lstStyle/>
                    <a:p>
                      <a:pPr marL="0" marR="0" lvl="0" indent="0" algn="l" rtl="0">
                        <a:lnSpc>
                          <a:spcPct val="100000"/>
                        </a:lnSpc>
                        <a:spcBef>
                          <a:spcPts val="0"/>
                        </a:spcBef>
                        <a:spcAft>
                          <a:spcPts val="0"/>
                        </a:spcAft>
                        <a:buClr>
                          <a:srgbClr val="000000"/>
                        </a:buClr>
                        <a:buSzPts val="1800"/>
                        <a:buFont typeface="Arial"/>
                        <a:buNone/>
                        <a:defRPr sz="1400" u="none" strike="noStrike" cap="none"/>
                      </a:pPr>
                      <a:r>
                        <a:rPr lang="en-US" sz="1600" u="none" strike="noStrike" cap="none" dirty="0">
                          <a:solidFill>
                            <a:schemeClr val="lt2"/>
                          </a:solidFill>
                          <a:latin typeface="Times New Roman" panose="02020603050405020304" pitchFamily="18" charset="0"/>
                          <a:cs typeface="Times New Roman" panose="02020603050405020304" pitchFamily="18" charset="0"/>
                        </a:rPr>
                        <a:t>AUTHOR NAME</a:t>
                      </a:r>
                      <a:endParaRPr sz="1600" u="none" strike="noStrike" cap="none" dirty="0">
                        <a:solidFill>
                          <a:schemeClr val="lt2"/>
                        </a:solidFill>
                        <a:latin typeface="Times New Roman" panose="02020603050405020304" pitchFamily="18" charset="0"/>
                        <a:cs typeface="Times New Roman" panose="02020603050405020304" pitchFamily="18" charset="0"/>
                      </a:endParaRPr>
                    </a:p>
                  </a:txBody>
                  <a:tcPr marL="91450" marR="91450" marT="45725" marB="45725">
                    <a:solidFill>
                      <a:schemeClr val="dk1"/>
                    </a:solidFill>
                  </a:tcPr>
                </a:tc>
                <a:tc>
                  <a:txBody>
                    <a:bodyPr/>
                    <a:lstStyle/>
                    <a:p>
                      <a:pPr marL="0" marR="0" lvl="0" indent="0" algn="l" rtl="0">
                        <a:lnSpc>
                          <a:spcPct val="100000"/>
                        </a:lnSpc>
                        <a:spcBef>
                          <a:spcPts val="0"/>
                        </a:spcBef>
                        <a:spcAft>
                          <a:spcPts val="0"/>
                        </a:spcAft>
                        <a:buClr>
                          <a:srgbClr val="000000"/>
                        </a:buClr>
                        <a:buSzPts val="1800"/>
                        <a:buFont typeface="Arial"/>
                        <a:buNone/>
                        <a:defRPr sz="1400" u="none" strike="noStrike" cap="none"/>
                      </a:pPr>
                      <a:r>
                        <a:rPr lang="en-US" sz="1600" u="none" strike="noStrike" cap="none" dirty="0">
                          <a:solidFill>
                            <a:schemeClr val="lt2"/>
                          </a:solidFill>
                          <a:latin typeface="Times New Roman" panose="02020603050405020304" pitchFamily="18" charset="0"/>
                          <a:cs typeface="Times New Roman" panose="02020603050405020304" pitchFamily="18" charset="0"/>
                        </a:rPr>
                        <a:t>OUTCOME OF WORK</a:t>
                      </a:r>
                      <a:endParaRPr sz="1600" u="none" strike="noStrike" cap="none" dirty="0">
                        <a:solidFill>
                          <a:schemeClr val="lt2"/>
                        </a:solidFill>
                        <a:latin typeface="Times New Roman" panose="02020603050405020304" pitchFamily="18" charset="0"/>
                        <a:cs typeface="Times New Roman" panose="02020603050405020304" pitchFamily="18" charset="0"/>
                      </a:endParaRPr>
                    </a:p>
                  </a:txBody>
                  <a:tcPr marL="91450" marR="91450" marT="45725" marB="45725">
                    <a:solidFill>
                      <a:schemeClr val="dk1"/>
                    </a:solidFill>
                  </a:tcPr>
                </a:tc>
                <a:tc>
                  <a:txBody>
                    <a:bodyPr/>
                    <a:lstStyle/>
                    <a:p>
                      <a:pPr marL="0" marR="0" lvl="0" indent="0" algn="l" rtl="0">
                        <a:lnSpc>
                          <a:spcPct val="100000"/>
                        </a:lnSpc>
                        <a:spcBef>
                          <a:spcPts val="0"/>
                        </a:spcBef>
                        <a:spcAft>
                          <a:spcPts val="0"/>
                        </a:spcAft>
                        <a:buClr>
                          <a:srgbClr val="000000"/>
                        </a:buClr>
                        <a:buSzPts val="1800"/>
                        <a:buFont typeface="Arial"/>
                        <a:buNone/>
                        <a:defRPr sz="1400" u="none" strike="noStrike" cap="none"/>
                      </a:pPr>
                      <a:r>
                        <a:rPr lang="en-US" sz="1600" u="none" strike="noStrike" cap="none" dirty="0">
                          <a:solidFill>
                            <a:schemeClr val="lt2"/>
                          </a:solidFill>
                          <a:latin typeface="Times New Roman" panose="02020603050405020304" pitchFamily="18" charset="0"/>
                          <a:cs typeface="Times New Roman" panose="02020603050405020304" pitchFamily="18" charset="0"/>
                        </a:rPr>
                        <a:t>challenges</a:t>
                      </a:r>
                      <a:endParaRPr sz="1600" u="none" strike="noStrike" cap="none" dirty="0">
                        <a:solidFill>
                          <a:schemeClr val="lt2"/>
                        </a:solidFill>
                        <a:latin typeface="Times New Roman" panose="02020603050405020304" pitchFamily="18" charset="0"/>
                        <a:cs typeface="Times New Roman" panose="02020603050405020304" pitchFamily="18" charset="0"/>
                      </a:endParaRPr>
                    </a:p>
                  </a:txBody>
                  <a:tcPr marL="91450" marR="91450" marT="45725" marB="45725">
                    <a:solidFill>
                      <a:schemeClr val="dk1"/>
                    </a:solidFill>
                  </a:tcPr>
                </a:tc>
                <a:extLst>
                  <a:ext uri="{0D108BD9-81ED-4DB2-BD59-A6C34878D82A}">
                    <a16:rowId xmlns:a16="http://schemas.microsoft.com/office/drawing/2014/main" val="10000"/>
                  </a:ext>
                </a:extLst>
              </a:tr>
              <a:tr h="2382903">
                <a:tc>
                  <a:txBody>
                    <a:bodyPr/>
                    <a:lstStyle/>
                    <a:p>
                      <a:pPr marL="0" marR="0" lvl="0" indent="0" algn="l" rtl="0">
                        <a:lnSpc>
                          <a:spcPct val="100000"/>
                        </a:lnSpc>
                        <a:spcBef>
                          <a:spcPts val="0"/>
                        </a:spcBef>
                        <a:spcAft>
                          <a:spcPts val="0"/>
                        </a:spcAft>
                        <a:buClr>
                          <a:srgbClr val="000000"/>
                        </a:buClr>
                        <a:buSzPts val="1800"/>
                        <a:buFont typeface="Arial"/>
                        <a:buNone/>
                        <a:defRPr sz="1400" u="none" strike="noStrike" cap="none"/>
                      </a:pPr>
                      <a:r>
                        <a:rPr lang="en-US" sz="1600" u="none" strike="noStrike" cap="none" dirty="0">
                          <a:solidFill>
                            <a:schemeClr val="dk1"/>
                          </a:solidFill>
                          <a:latin typeface="Times New Roman" panose="02020603050405020304" pitchFamily="18" charset="0"/>
                          <a:cs typeface="Times New Roman" panose="02020603050405020304" pitchFamily="18" charset="0"/>
                        </a:rPr>
                        <a:t>1</a:t>
                      </a:r>
                      <a:endParaRPr sz="1600" u="none" strike="noStrike" cap="none" dirty="0">
                        <a:solidFill>
                          <a:schemeClr val="dk1"/>
                        </a:solidFill>
                        <a:latin typeface="Times New Roman" panose="02020603050405020304" pitchFamily="18" charset="0"/>
                        <a:cs typeface="Times New Roman" panose="02020603050405020304" pitchFamily="18" charset="0"/>
                      </a:endParaRPr>
                    </a:p>
                  </a:txBody>
                  <a:tcPr marL="91450" marR="91450" marT="45725" marB="45725">
                    <a:solidFill>
                      <a:srgbClr val="767781"/>
                    </a:solidFill>
                  </a:tcPr>
                </a:tc>
                <a:tc>
                  <a:txBody>
                    <a:bodyPr/>
                    <a:lstStyle/>
                    <a:p>
                      <a:pPr marL="0" marR="0" lvl="0" indent="0" algn="l" rtl="0">
                        <a:lnSpc>
                          <a:spcPct val="100000"/>
                        </a:lnSpc>
                        <a:spcBef>
                          <a:spcPts val="0"/>
                        </a:spcBef>
                        <a:spcAft>
                          <a:spcPts val="0"/>
                        </a:spcAft>
                        <a:buClr>
                          <a:srgbClr val="000000"/>
                        </a:buClr>
                        <a:buSzPts val="1800"/>
                        <a:buFont typeface="Arial"/>
                        <a:buNone/>
                        <a:defRPr sz="1400" u="none" strike="noStrike" cap="none"/>
                      </a:pPr>
                      <a:r>
                        <a:rPr lang="en-IN" sz="1600" b="0" i="0" u="none" strike="noStrike" cap="none" dirty="0">
                          <a:solidFill>
                            <a:schemeClr val="dk1"/>
                          </a:solidFill>
                          <a:latin typeface="Times New Roman" panose="02020603050405020304" pitchFamily="18" charset="0"/>
                          <a:cs typeface="Times New Roman" panose="02020603050405020304" pitchFamily="18" charset="0"/>
                          <a:sym typeface="Arial"/>
                        </a:rPr>
                        <a:t>smart college chatbot using ml and python</a:t>
                      </a:r>
                    </a:p>
                  </a:txBody>
                  <a:tcPr marL="91450" marR="91450" marT="45725" marB="45725">
                    <a:solidFill>
                      <a:srgbClr val="767781"/>
                    </a:solidFill>
                  </a:tcPr>
                </a:tc>
                <a:tc>
                  <a:txBody>
                    <a:bodyPr/>
                    <a:lstStyle/>
                    <a:p>
                      <a:pPr marL="0" marR="0" lvl="0" indent="0" algn="l" rtl="0">
                        <a:lnSpc>
                          <a:spcPct val="100000"/>
                        </a:lnSpc>
                        <a:spcBef>
                          <a:spcPts val="0"/>
                        </a:spcBef>
                        <a:spcAft>
                          <a:spcPts val="0"/>
                        </a:spcAft>
                        <a:buClr>
                          <a:schemeClr val="dk1"/>
                        </a:buClr>
                        <a:buSzPts val="1800"/>
                        <a:buFont typeface="Century Gothic"/>
                        <a:buNone/>
                        <a:defRPr sz="1400" u="none" strike="noStrike" cap="none"/>
                      </a:pPr>
                      <a:r>
                        <a:rPr lang="en-IN" sz="1600" b="0" i="0" u="none" strike="noStrike" cap="none" dirty="0" err="1">
                          <a:solidFill>
                            <a:schemeClr val="dk1"/>
                          </a:solidFill>
                          <a:latin typeface="Times New Roman" panose="02020603050405020304" pitchFamily="18" charset="0"/>
                          <a:cs typeface="Times New Roman" panose="02020603050405020304" pitchFamily="18" charset="0"/>
                          <a:sym typeface="Arial"/>
                        </a:rPr>
                        <a:t>Hrushikesh</a:t>
                      </a:r>
                      <a:r>
                        <a:rPr lang="en-IN" sz="1600" b="0" i="0" u="none" strike="noStrike" cap="none" dirty="0">
                          <a:solidFill>
                            <a:schemeClr val="dk1"/>
                          </a:solidFill>
                          <a:latin typeface="Times New Roman" panose="02020603050405020304" pitchFamily="18" charset="0"/>
                          <a:cs typeface="Times New Roman" panose="02020603050405020304" pitchFamily="18" charset="0"/>
                          <a:sym typeface="Arial"/>
                        </a:rPr>
                        <a:t> </a:t>
                      </a:r>
                      <a:r>
                        <a:rPr lang="en-IN" sz="1600" b="0" i="0" u="none" strike="noStrike" cap="none" dirty="0" err="1">
                          <a:solidFill>
                            <a:schemeClr val="dk1"/>
                          </a:solidFill>
                          <a:latin typeface="Times New Roman" panose="02020603050405020304" pitchFamily="18" charset="0"/>
                          <a:cs typeface="Times New Roman" panose="02020603050405020304" pitchFamily="18" charset="0"/>
                          <a:sym typeface="Arial"/>
                        </a:rPr>
                        <a:t>Koundinya</a:t>
                      </a:r>
                      <a:r>
                        <a:rPr lang="en-IN" sz="1600" b="0" i="0" u="none" strike="noStrike" cap="none" dirty="0">
                          <a:solidFill>
                            <a:schemeClr val="dk1"/>
                          </a:solidFill>
                          <a:latin typeface="Times New Roman" panose="02020603050405020304" pitchFamily="18" charset="0"/>
                          <a:cs typeface="Times New Roman" panose="02020603050405020304" pitchFamily="18" charset="0"/>
                          <a:sym typeface="Arial"/>
                        </a:rPr>
                        <a:t> K</a:t>
                      </a:r>
                      <a:r>
                        <a:rPr lang="en-US" sz="1600" b="0" i="0" u="none" strike="noStrike" cap="none" dirty="0" err="1">
                          <a:solidFill>
                            <a:schemeClr val="dk1"/>
                          </a:solidFill>
                          <a:latin typeface="Times New Roman" panose="02020603050405020304" pitchFamily="18" charset="0"/>
                          <a:cs typeface="Times New Roman" panose="02020603050405020304" pitchFamily="18" charset="0"/>
                          <a:sym typeface="Arial"/>
                        </a:rPr>
                        <a:t>et_al</a:t>
                      </a:r>
                      <a:r>
                        <a:rPr lang="en-US" sz="1600" b="0" i="0" u="none" strike="noStrike" cap="none" dirty="0">
                          <a:solidFill>
                            <a:schemeClr val="dk1"/>
                          </a:solidFill>
                          <a:latin typeface="Times New Roman" panose="02020603050405020304" pitchFamily="18" charset="0"/>
                          <a:cs typeface="Times New Roman" panose="02020603050405020304" pitchFamily="18" charset="0"/>
                          <a:sym typeface="Arial"/>
                        </a:rPr>
                        <a:t>.,</a:t>
                      </a:r>
                      <a:endParaRPr sz="1600" b="0" i="0" u="none" strike="noStrike" cap="none" dirty="0">
                        <a:solidFill>
                          <a:schemeClr val="dk1"/>
                        </a:solidFill>
                        <a:latin typeface="Times New Roman" panose="02020603050405020304" pitchFamily="18" charset="0"/>
                        <a:cs typeface="Times New Roman" panose="02020603050405020304" pitchFamily="18" charset="0"/>
                        <a:sym typeface="Arial"/>
                      </a:endParaRPr>
                    </a:p>
                    <a:p>
                      <a:pPr marL="0" marR="0" lvl="0" indent="0" algn="l" rtl="0">
                        <a:lnSpc>
                          <a:spcPct val="100000"/>
                        </a:lnSpc>
                        <a:spcBef>
                          <a:spcPts val="0"/>
                        </a:spcBef>
                        <a:spcAft>
                          <a:spcPts val="0"/>
                        </a:spcAft>
                        <a:buClr>
                          <a:srgbClr val="000000"/>
                        </a:buClr>
                        <a:buSzPts val="1800"/>
                        <a:buFont typeface="Arial"/>
                        <a:buNone/>
                        <a:defRPr sz="1400" u="none" strike="noStrike" cap="none"/>
                      </a:pPr>
                      <a:endParaRPr sz="1600" u="none" strike="noStrike" cap="none" dirty="0">
                        <a:solidFill>
                          <a:schemeClr val="lt2"/>
                        </a:solidFill>
                        <a:latin typeface="Times New Roman" panose="02020603050405020304" pitchFamily="18" charset="0"/>
                        <a:cs typeface="Times New Roman" panose="02020603050405020304" pitchFamily="18" charset="0"/>
                      </a:endParaRPr>
                    </a:p>
                  </a:txBody>
                  <a:tcPr marL="91450" marR="91450" marT="45725" marB="45725">
                    <a:solidFill>
                      <a:srgbClr val="767781"/>
                    </a:solidFill>
                  </a:tcPr>
                </a:tc>
                <a:tc>
                  <a:txBody>
                    <a:bodyPr/>
                    <a:lstStyle/>
                    <a:p>
                      <a:pPr marL="0" marR="0" lvl="0" indent="0" algn="l" rtl="0">
                        <a:lnSpc>
                          <a:spcPct val="100000"/>
                        </a:lnSpc>
                        <a:spcBef>
                          <a:spcPts val="0"/>
                        </a:spcBef>
                        <a:spcAft>
                          <a:spcPts val="0"/>
                        </a:spcAft>
                        <a:buClr>
                          <a:schemeClr val="dk1"/>
                        </a:buClr>
                        <a:buSzPts val="1200"/>
                        <a:buFont typeface="Century Gothic"/>
                        <a:buNone/>
                        <a:defRPr sz="1400" u="none" strike="noStrike" cap="none"/>
                      </a:pPr>
                      <a:r>
                        <a:rPr lang="en-IN" sz="1600" b="0" i="0" u="none" strike="noStrike" cap="none" dirty="0">
                          <a:solidFill>
                            <a:schemeClr val="dk1"/>
                          </a:solidFill>
                          <a:latin typeface="Times New Roman" panose="02020603050405020304" pitchFamily="18" charset="0"/>
                          <a:cs typeface="Times New Roman" panose="02020603050405020304" pitchFamily="18" charset="0"/>
                          <a:sym typeface="Arial"/>
                        </a:rPr>
                        <a:t>the responses given by the chatbot system more meaningful and 90% accurate</a:t>
                      </a:r>
                    </a:p>
                  </a:txBody>
                  <a:tcPr marL="91450" marR="91450" marT="45725" marB="45725">
                    <a:solidFill>
                      <a:srgbClr val="767781"/>
                    </a:solidFill>
                  </a:tcPr>
                </a:tc>
                <a:tc>
                  <a:txBody>
                    <a:bodyPr/>
                    <a:lstStyle/>
                    <a:p>
                      <a:pPr marL="0" marR="0" lvl="0" indent="0" algn="l" rtl="0">
                        <a:lnSpc>
                          <a:spcPct val="100000"/>
                        </a:lnSpc>
                        <a:spcBef>
                          <a:spcPts val="0"/>
                        </a:spcBef>
                        <a:spcAft>
                          <a:spcPts val="0"/>
                        </a:spcAft>
                        <a:buClr>
                          <a:srgbClr val="000000"/>
                        </a:buClr>
                        <a:buSzPts val="1400"/>
                        <a:buFont typeface="Arial"/>
                        <a:buNone/>
                        <a:defRPr sz="1400" u="none" strike="noStrike" cap="none"/>
                      </a:pPr>
                      <a:r>
                        <a:rPr lang="en-IN" sz="1600" b="0" i="0" u="none" strike="noStrike" cap="none" baseline="0" dirty="0">
                          <a:solidFill>
                            <a:schemeClr val="dk1"/>
                          </a:solidFill>
                          <a:latin typeface="Times New Roman" panose="02020603050405020304" pitchFamily="18" charset="0"/>
                          <a:cs typeface="Times New Roman" panose="02020603050405020304" pitchFamily="18" charset="0"/>
                          <a:sym typeface="Arial"/>
                        </a:rPr>
                        <a:t>there are some hybrid strategies and adaptive techniques that make increasingly complex techniques.</a:t>
                      </a:r>
                      <a:endParaRPr lang="en-US" sz="1600" b="0" i="0" u="none" strike="noStrike" cap="none" baseline="0" dirty="0">
                        <a:solidFill>
                          <a:schemeClr val="dk1"/>
                        </a:solidFill>
                        <a:latin typeface="Times New Roman" panose="02020603050405020304" pitchFamily="18" charset="0"/>
                        <a:cs typeface="Times New Roman" panose="02020603050405020304" pitchFamily="18" charset="0"/>
                        <a:sym typeface="Arial"/>
                      </a:endParaRPr>
                    </a:p>
                  </a:txBody>
                  <a:tcPr marL="91450" marR="91450" marT="45725" marB="45725">
                    <a:solidFill>
                      <a:srgbClr val="767781"/>
                    </a:solidFill>
                  </a:tcPr>
                </a:tc>
                <a:extLst>
                  <a:ext uri="{0D108BD9-81ED-4DB2-BD59-A6C34878D82A}">
                    <a16:rowId xmlns:a16="http://schemas.microsoft.com/office/drawing/2014/main" val="10001"/>
                  </a:ext>
                </a:extLst>
              </a:tr>
            </a:tbl>
          </a:graphicData>
        </a:graphic>
      </p:graphicFrame>
      <p:sp>
        <p:nvSpPr>
          <p:cNvPr id="1411" name="Google Shape;1411;p3"/>
          <p:cNvSpPr txBox="1"/>
          <p:nvPr/>
        </p:nvSpPr>
        <p:spPr>
          <a:xfrm flipH="1">
            <a:off x="554834" y="107509"/>
            <a:ext cx="10336200" cy="528300"/>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rgbClr val="3F3F3F"/>
              </a:buClr>
              <a:buSzPts val="2800"/>
              <a:buFont typeface="Century Gothic"/>
              <a:buNone/>
            </a:pPr>
            <a:r>
              <a:rPr lang="en-US" sz="2800" dirty="0">
                <a:solidFill>
                  <a:srgbClr val="3F3F3F"/>
                </a:solidFill>
                <a:latin typeface="Times New Roman" panose="02020603050405020304" pitchFamily="18" charset="0"/>
                <a:ea typeface="Century Gothic"/>
                <a:cs typeface="Times New Roman" panose="02020603050405020304" pitchFamily="18" charset="0"/>
                <a:sym typeface="Century Gothic"/>
              </a:rPr>
              <a:t>Literature review</a:t>
            </a:r>
            <a:endParaRPr sz="2800" b="0" i="0" u="none" strike="noStrike" cap="none" dirty="0">
              <a:solidFill>
                <a:srgbClr val="3F3F3F"/>
              </a:solidFill>
              <a:latin typeface="Times New Roman" panose="02020603050405020304" pitchFamily="18" charset="0"/>
              <a:ea typeface="Century Gothic"/>
              <a:cs typeface="Times New Roman" panose="02020603050405020304" pitchFamily="18" charset="0"/>
              <a:sym typeface="Century Gothic"/>
            </a:endParaRPr>
          </a:p>
        </p:txBody>
      </p:sp>
    </p:spTree>
    <p:extLst>
      <p:ext uri="{BB962C8B-B14F-4D97-AF65-F5344CB8AC3E}">
        <p14:creationId xmlns:p14="http://schemas.microsoft.com/office/powerpoint/2010/main" val="387929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16"/>
        <p:cNvGrpSpPr/>
        <p:nvPr/>
      </p:nvGrpSpPr>
      <p:grpSpPr>
        <a:xfrm>
          <a:off x="0" y="0"/>
          <a:ext cx="0" cy="0"/>
          <a:chOff x="0" y="0"/>
          <a:chExt cx="0" cy="0"/>
        </a:xfrm>
      </p:grpSpPr>
      <p:sp>
        <p:nvSpPr>
          <p:cNvPr id="1217" name="Google Shape;1217;p20"/>
          <p:cNvSpPr txBox="1">
            <a:spLocks noGrp="1"/>
          </p:cNvSpPr>
          <p:nvPr>
            <p:ph type="title"/>
          </p:nvPr>
        </p:nvSpPr>
        <p:spPr>
          <a:xfrm>
            <a:off x="960699" y="942871"/>
            <a:ext cx="10194900" cy="587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3F3F3F"/>
              </a:buClr>
              <a:buSzPts val="2800"/>
              <a:buFont typeface="Century Gothic"/>
              <a:buNone/>
            </a:pPr>
            <a:r>
              <a:rPr lang="en-US" dirty="0">
                <a:latin typeface="Times New Roman" panose="02020603050405020304" pitchFamily="18" charset="0"/>
                <a:cs typeface="Times New Roman" panose="02020603050405020304" pitchFamily="18" charset="0"/>
              </a:rPr>
              <a:t>RESEARCH GAP</a:t>
            </a:r>
            <a:endParaRPr dirty="0">
              <a:latin typeface="Times New Roman" panose="02020603050405020304" pitchFamily="18" charset="0"/>
              <a:cs typeface="Times New Roman" panose="02020603050405020304" pitchFamily="18" charset="0"/>
            </a:endParaRPr>
          </a:p>
        </p:txBody>
      </p:sp>
      <p:sp>
        <p:nvSpPr>
          <p:cNvPr id="1218" name="Google Shape;1218;p20"/>
          <p:cNvSpPr txBox="1">
            <a:spLocks noGrp="1"/>
          </p:cNvSpPr>
          <p:nvPr>
            <p:ph type="body" idx="1"/>
          </p:nvPr>
        </p:nvSpPr>
        <p:spPr>
          <a:xfrm>
            <a:off x="960699" y="1863524"/>
            <a:ext cx="10194900" cy="4155300"/>
          </a:xfrm>
          <a:prstGeom prst="rect">
            <a:avLst/>
          </a:prstGeom>
          <a:noFill/>
          <a:ln>
            <a:noFill/>
          </a:ln>
        </p:spPr>
        <p:txBody>
          <a:bodyPr spcFirstLastPara="1" wrap="square" lIns="0" tIns="45700" rIns="0" bIns="45700" anchor="t" anchorCtr="0">
            <a:normAutofit/>
          </a:bodyPr>
          <a:lstStyle/>
          <a:p>
            <a:pPr marL="377190" lvl="0" indent="-285750" algn="just" rtl="0">
              <a:lnSpc>
                <a:spcPct val="100000"/>
              </a:lnSpc>
              <a:spcBef>
                <a:spcPts val="1400"/>
              </a:spcBef>
              <a:spcAft>
                <a:spcPts val="0"/>
              </a:spcAft>
              <a:buClr>
                <a:schemeClr val="dk1"/>
              </a:buClr>
              <a:buSzPts val="1600"/>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Security and aspect control in enquiry chatbot is a challenge</a:t>
            </a:r>
          </a:p>
          <a:p>
            <a:pPr marL="377190" lvl="0" indent="-285750" algn="just" rtl="0">
              <a:lnSpc>
                <a:spcPct val="100000"/>
              </a:lnSpc>
              <a:spcBef>
                <a:spcPts val="1400"/>
              </a:spcBef>
              <a:spcAft>
                <a:spcPts val="0"/>
              </a:spcAft>
              <a:buClr>
                <a:schemeClr val="dk1"/>
              </a:buClr>
              <a:buSzPts val="1600"/>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The performance of help bot is also a challenge while utilizing the features input transformation, output transformation and keyword patterns.</a:t>
            </a:r>
          </a:p>
          <a:p>
            <a:pPr marL="377190" lvl="0" indent="-285750" algn="just" rtl="0">
              <a:lnSpc>
                <a:spcPct val="100000"/>
              </a:lnSpc>
              <a:spcBef>
                <a:spcPts val="1400"/>
              </a:spcBef>
              <a:spcAft>
                <a:spcPts val="0"/>
              </a:spcAft>
              <a:buClr>
                <a:schemeClr val="dk1"/>
              </a:buClr>
              <a:buSzPts val="1600"/>
              <a:buFont typeface="Wingdings" panose="05000000000000000000" pitchFamily="2" charset="2"/>
              <a:buChar char="q"/>
            </a:pPr>
            <a:r>
              <a:rPr lang="en-IN" sz="1600" b="0" i="0" u="none" strike="noStrike" cap="none" baseline="0" dirty="0">
                <a:solidFill>
                  <a:schemeClr val="dk1"/>
                </a:solidFill>
                <a:latin typeface="Times New Roman" panose="02020603050405020304" pitchFamily="18" charset="0"/>
                <a:cs typeface="Times New Roman" panose="02020603050405020304" pitchFamily="18" charset="0"/>
                <a:sym typeface="Arial"/>
              </a:rPr>
              <a:t>hybrid strategies and adaptive techniques </a:t>
            </a:r>
            <a:r>
              <a:rPr lang="en-US" sz="1600" b="0" i="0" u="none" strike="noStrike" cap="none" baseline="0" dirty="0">
                <a:solidFill>
                  <a:schemeClr val="dk1"/>
                </a:solidFill>
                <a:latin typeface="Times New Roman" panose="02020603050405020304" pitchFamily="18" charset="0"/>
                <a:cs typeface="Times New Roman" panose="02020603050405020304" pitchFamily="18" charset="0"/>
                <a:sym typeface="Arial"/>
              </a:rPr>
              <a:t>has been </a:t>
            </a:r>
            <a:r>
              <a:rPr lang="en-US" dirty="0">
                <a:latin typeface="Times New Roman" panose="02020603050405020304" pitchFamily="18" charset="0"/>
                <a:cs typeface="Times New Roman" panose="02020603050405020304" pitchFamily="18" charset="0"/>
                <a:sym typeface="Arial"/>
              </a:rPr>
              <a:t>implemented simply</a:t>
            </a:r>
            <a:endParaRPr lang="en-US" dirty="0">
              <a:latin typeface="Times New Roman" panose="02020603050405020304" pitchFamily="18" charset="0"/>
              <a:cs typeface="Times New Roman" panose="02020603050405020304" pitchFamily="18" charset="0"/>
            </a:endParaRPr>
          </a:p>
          <a:p>
            <a:pPr marL="377190" lvl="0" indent="-285750" algn="just" rtl="0">
              <a:lnSpc>
                <a:spcPct val="100000"/>
              </a:lnSpc>
              <a:spcBef>
                <a:spcPts val="1400"/>
              </a:spcBef>
              <a:spcAft>
                <a:spcPts val="0"/>
              </a:spcAft>
              <a:buClr>
                <a:schemeClr val="dk1"/>
              </a:buClr>
              <a:buSzPts val="1600"/>
              <a:buFont typeface="Wingdings" panose="05000000000000000000" pitchFamily="2" charset="2"/>
              <a:buChar char="q"/>
            </a:pPr>
            <a:endParaRPr lang="en-US" dirty="0">
              <a:latin typeface="Times New Roman" panose="02020603050405020304" pitchFamily="18" charset="0"/>
              <a:cs typeface="Times New Roman" panose="02020603050405020304" pitchFamily="18" charset="0"/>
            </a:endParaRPr>
          </a:p>
          <a:p>
            <a:pPr marL="377190" lvl="0" indent="-285750" algn="just" rtl="0">
              <a:lnSpc>
                <a:spcPct val="100000"/>
              </a:lnSpc>
              <a:spcBef>
                <a:spcPts val="1400"/>
              </a:spcBef>
              <a:spcAft>
                <a:spcPts val="0"/>
              </a:spcAft>
              <a:buClr>
                <a:schemeClr val="dk1"/>
              </a:buClr>
              <a:buSzPts val="1600"/>
              <a:buFont typeface="Wingdings" panose="05000000000000000000" pitchFamily="2" charset="2"/>
              <a:buChar char="q"/>
            </a:pP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28"/>
        <p:cNvGrpSpPr/>
        <p:nvPr/>
      </p:nvGrpSpPr>
      <p:grpSpPr>
        <a:xfrm>
          <a:off x="0" y="0"/>
          <a:ext cx="0" cy="0"/>
          <a:chOff x="0" y="0"/>
          <a:chExt cx="0" cy="0"/>
        </a:xfrm>
      </p:grpSpPr>
      <p:sp>
        <p:nvSpPr>
          <p:cNvPr id="1229" name="Google Shape;1229;p22"/>
          <p:cNvSpPr txBox="1">
            <a:spLocks noGrp="1"/>
          </p:cNvSpPr>
          <p:nvPr>
            <p:ph type="title"/>
          </p:nvPr>
        </p:nvSpPr>
        <p:spPr>
          <a:xfrm>
            <a:off x="1214416" y="195944"/>
            <a:ext cx="5167724" cy="457199"/>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rgbClr val="3F3F3F"/>
              </a:buClr>
              <a:buSzPts val="2520"/>
              <a:buFont typeface="Century Gothic"/>
              <a:buNone/>
            </a:pPr>
            <a:r>
              <a:rPr lang="en-US" sz="2520" dirty="0">
                <a:latin typeface="Times New Roman" panose="02020603050405020304" pitchFamily="18" charset="0"/>
                <a:cs typeface="Times New Roman" panose="02020603050405020304" pitchFamily="18" charset="0"/>
              </a:rPr>
              <a:t>FUNCTIONALITY ARCHITECTURE</a:t>
            </a:r>
            <a:br>
              <a:rPr lang="en-US" sz="2520" dirty="0">
                <a:latin typeface="Times New Roman" panose="02020603050405020304" pitchFamily="18" charset="0"/>
                <a:cs typeface="Times New Roman" panose="02020603050405020304" pitchFamily="18" charset="0"/>
              </a:rPr>
            </a:br>
            <a:endParaRPr sz="2520" dirty="0">
              <a:latin typeface="Times New Roman" panose="02020603050405020304" pitchFamily="18" charset="0"/>
              <a:cs typeface="Times New Roman" panose="02020603050405020304" pitchFamily="18" charset="0"/>
            </a:endParaRPr>
          </a:p>
        </p:txBody>
      </p:sp>
      <p:pic>
        <p:nvPicPr>
          <p:cNvPr id="8" name="Google Shape;1230;p22"/>
          <p:cNvPicPr preferRelativeResize="0">
            <a:picLocks noGrp="1"/>
          </p:cNvPicPr>
          <p:nvPr>
            <p:ph type="pic" idx="2"/>
          </p:nvPr>
        </p:nvPicPr>
        <p:blipFill rotWithShape="1">
          <a:blip r:embed="rId3"/>
          <a:stretch/>
        </p:blipFill>
        <p:spPr>
          <a:xfrm>
            <a:off x="662473" y="653143"/>
            <a:ext cx="10888825" cy="5551713"/>
          </a:xfrm>
          <a:prstGeom prst="rect">
            <a:avLst/>
          </a:prstGeom>
          <a:noFill/>
          <a:ln>
            <a:noFill/>
          </a:ln>
        </p:spPr>
      </p:pic>
    </p:spTree>
  </p:cSld>
  <p:clrMapOvr>
    <a:masterClrMapping/>
  </p:clrMapOvr>
</p:sld>
</file>

<file path=ppt/theme/theme1.xml><?xml version="1.0" encoding="utf-8"?>
<a:theme xmlns:a="http://schemas.openxmlformats.org/drawingml/2006/main" name="RetrospectVTI">
  <a:themeElements>
    <a:clrScheme name="MONO">
      <a:dk1>
        <a:srgbClr val="000000"/>
      </a:dk1>
      <a:lt1>
        <a:srgbClr val="ECEEF7"/>
      </a:lt1>
      <a:dk2>
        <a:srgbClr val="000000"/>
      </a:dk2>
      <a:lt2>
        <a:srgbClr val="F5F8FF"/>
      </a:lt2>
      <a:accent1>
        <a:srgbClr val="ECEEF7"/>
      </a:accent1>
      <a:accent2>
        <a:srgbClr val="F5F8FF"/>
      </a:accent2>
      <a:accent3>
        <a:srgbClr val="A1A2A9"/>
      </a:accent3>
      <a:accent4>
        <a:srgbClr val="141514"/>
      </a:accent4>
      <a:accent5>
        <a:srgbClr val="000000"/>
      </a:accent5>
      <a:accent6>
        <a:srgbClr val="96969C"/>
      </a:accent6>
      <a:hlink>
        <a:srgbClr val="5F6063"/>
      </a:hlink>
      <a:folHlink>
        <a:srgbClr val="91919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340</TotalTime>
  <Words>805</Words>
  <Application>Microsoft Office PowerPoint</Application>
  <PresentationFormat>Widescreen</PresentationFormat>
  <Paragraphs>72</Paragraphs>
  <Slides>13</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Century Gothic</vt:lpstr>
      <vt:lpstr>Noto Sans Symbols</vt:lpstr>
      <vt:lpstr>Times New Roman</vt:lpstr>
      <vt:lpstr>Wingdings</vt:lpstr>
      <vt:lpstr>RetrospectVTI</vt:lpstr>
      <vt:lpstr>COLLEGE ENQUIRY BOT</vt:lpstr>
      <vt:lpstr>OUTLINE</vt:lpstr>
      <vt:lpstr>CHATBOTS</vt:lpstr>
      <vt:lpstr>ABSTRACT</vt:lpstr>
      <vt:lpstr>OBJECTIVE</vt:lpstr>
      <vt:lpstr>PowerPoint Presentation</vt:lpstr>
      <vt:lpstr>PowerPoint Presentation</vt:lpstr>
      <vt:lpstr>RESEARCH GAP</vt:lpstr>
      <vt:lpstr>FUNCTIONALITY ARCHITECTURE </vt:lpstr>
      <vt:lpstr>SCHEMA ARCHITECTURE </vt:lpstr>
      <vt:lpstr>Problem statement</vt:lpstr>
      <vt:lpstr>REFERENCE</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COLLEGE ENQUIRY BOT</dc:title>
  <dc:creator>Student</dc:creator>
  <cp:lastModifiedBy>pragadeesh waran</cp:lastModifiedBy>
  <cp:revision>17</cp:revision>
  <dcterms:modified xsi:type="dcterms:W3CDTF">2024-05-05T16:43:48Z</dcterms:modified>
</cp:coreProperties>
</file>