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1100" y="923290"/>
            <a:ext cx="3930650" cy="172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StreamliningTicket Assignment for Efficient Support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502410"/>
            <a:ext cx="1908810" cy="129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TEAMID:NM2025TMID13343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788160"/>
            <a:ext cx="263017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TEAMLEADER:PRAGADEESHWARAN.M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073910"/>
            <a:ext cx="242697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TEAMMEMBER1:NARAYANASAMI.D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359660"/>
            <a:ext cx="219583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TEAMMEMBER2:HARIHARAN.R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645410"/>
            <a:ext cx="203073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TEAMMEMBER3:OMKUMAR.K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216910"/>
            <a:ext cx="125730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ACTIVITY1:USERS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3100" y="3502660"/>
            <a:ext cx="924560" cy="129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CREATEUSER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3788410"/>
            <a:ext cx="1108710" cy="1638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4066540"/>
            <a:ext cx="1924050" cy="1371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ClickonAll &gt;&gt;searchfor users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4354830"/>
            <a:ext cx="210312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Select Usersunder systemsecurity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4640580"/>
            <a:ext cx="79883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Clickonnew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4923790"/>
            <a:ext cx="268605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Fill thefollowingdetailstocreateanewuser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5212080"/>
            <a:ext cx="78105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ClickSubmit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5391150"/>
            <a:ext cx="542925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923290"/>
            <a:ext cx="3967479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actioninthat searchfor “ UpdateRecord”.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0" y="1266190"/>
            <a:ext cx="508000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InRecordfielddragthefieldsfromthedatanavigationfromleft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8740" y="1516380"/>
            <a:ext cx="34290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1856739"/>
            <a:ext cx="29286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Tablewill beautoassignedafter that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2199640"/>
            <a:ext cx="304546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Givethefieldas“ Assignedtogroup”.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2542540"/>
            <a:ext cx="2078989" cy="1765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Givevalueas“ Platform”.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2887980"/>
            <a:ext cx="113665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onDone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8740" y="5250180"/>
            <a:ext cx="244094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onSavetosavetheFlow.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5593080"/>
            <a:ext cx="141605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onActivate.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5935980"/>
            <a:ext cx="5811520" cy="240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Conclusion</a:t>
            </a:r>
            <a:r>
              <a:rPr spc="-100" sz="1800">
                <a:solidFill>
                  <a:srgbClr val="000000"/>
                </a:solidFill>
                <a:latin typeface="Roboto Regular"/>
              </a:rPr>
              <a:t>:Theimplementationoftheautomatedticket routingsystem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6200140"/>
            <a:ext cx="550926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at ABCCorporationhasbeenasignificant success.By leveragingthe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6447790"/>
            <a:ext cx="57607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capabilitiesofServiceNow, wehavestreamlinedtheprocessofassigning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6695440"/>
            <a:ext cx="55460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support ticketstotheappropriateteams, addressingthechallengesof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6943090"/>
            <a:ext cx="4519930" cy="223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manual routing, andensuringtimely resolutionofissues.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219450"/>
            <a:ext cx="59436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933450"/>
            <a:ext cx="1841500" cy="2374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Activity 2: GROUPS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700" y="1367790"/>
            <a:ext cx="1005839" cy="1117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CREATE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500" y="1653539"/>
            <a:ext cx="998219" cy="140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1913889"/>
            <a:ext cx="1860550" cy="148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Click onAll &gt;&gt;searchfor groups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2183130"/>
            <a:ext cx="1996439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Select groupsunder systemsecurity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2449830"/>
            <a:ext cx="715010" cy="115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Click onnew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2713990"/>
            <a:ext cx="2606040" cy="148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Fill thefollowingdetailstocreateanewgroup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2983230"/>
            <a:ext cx="697230" cy="115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Click Submit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904230"/>
            <a:ext cx="147066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Activity 3:ROLES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8639" y="6247130"/>
            <a:ext cx="1342390" cy="1676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CREATEROLES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6587490"/>
            <a:ext cx="998219" cy="140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6847840"/>
            <a:ext cx="1755139" cy="118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Click onAll &gt;&gt;searchfor roles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7117080"/>
            <a:ext cx="189230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Select rolesunder systemsecurity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7383780"/>
            <a:ext cx="715010" cy="1155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Click onnew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00" y="7647940"/>
            <a:ext cx="250571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Fill thefollowingdetailstocreateanewrole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0" y="7917180"/>
            <a:ext cx="900430" cy="1155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Click onsubmit.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0" y="3238500"/>
            <a:ext cx="5949950" cy="10033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0" y="4235450"/>
            <a:ext cx="594995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914400"/>
            <a:ext cx="5943600" cy="1009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019300"/>
            <a:ext cx="5943600" cy="1003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401060"/>
            <a:ext cx="1746250" cy="2362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Activity 4: 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8850" y="3763010"/>
            <a:ext cx="1454150" cy="1854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000">
                <a:solidFill>
                  <a:srgbClr val="000000"/>
                </a:solidFill>
                <a:latin typeface="Roboto Regular"/>
              </a:rPr>
              <a:t>CREATETABLE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4121150"/>
            <a:ext cx="110871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4400550"/>
            <a:ext cx="1946910" cy="1371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ClickonAll &gt;&gt;searchfor tables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4686300"/>
            <a:ext cx="2221229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Select tablesunder systemdefinition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4973320"/>
            <a:ext cx="798830" cy="135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Clickonnew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5257800"/>
            <a:ext cx="273431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Fill thefollowingdetailstocreateanewtable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5544820"/>
            <a:ext cx="154940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Label :Operationsrelated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5830570"/>
            <a:ext cx="3331210" cy="135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ChecktheboxesCreatemodule&amp;Createmobilemodule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6116320"/>
            <a:ext cx="259842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Under newmenuname:Operationsrelated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6402070"/>
            <a:ext cx="229489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Under tablecolumnsgivethecolumns.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6687820"/>
            <a:ext cx="942339" cy="135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Clickonsubmit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00" y="6972300"/>
            <a:ext cx="324739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Createchoicesfor theissuefiledby usingformdesign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0" y="7259320"/>
            <a:ext cx="716280" cy="135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Choicesare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0" y="7543800"/>
            <a:ext cx="161671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Unabletologintoplatform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4500" y="7835900"/>
            <a:ext cx="57150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404error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8115300"/>
            <a:ext cx="136906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Regardingcertificates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8402320"/>
            <a:ext cx="1436370" cy="1701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000000"/>
                </a:solidFill>
                <a:latin typeface="Roboto Regular"/>
              </a:rPr>
              <a:t>Regardinguser expired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5943600" cy="24511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3467100"/>
            <a:ext cx="407416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Activity 5:Assignroles&amp; userstocertificategroup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5160" y="3812540"/>
            <a:ext cx="258826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Assignrolesandresponsibilities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4161790"/>
            <a:ext cx="1450339" cy="2108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4495800"/>
            <a:ext cx="256667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onAll &gt;&gt;searchfor tables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4838700"/>
            <a:ext cx="29159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tablesunder systemdefinition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5181600"/>
            <a:ext cx="224536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thecertificatesgroup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5527040"/>
            <a:ext cx="181356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Under groupmembers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5869940"/>
            <a:ext cx="1004569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onedit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6212840"/>
            <a:ext cx="262636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KatherinePierceandsave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6555740"/>
            <a:ext cx="1112520" cy="172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onroles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6896100"/>
            <a:ext cx="2668270" cy="1905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Certification_roleandsave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28139" y="7239000"/>
            <a:ext cx="362966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Assignrolesandplatformtocertificategroup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7590790"/>
            <a:ext cx="1450339" cy="210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00" y="7924800"/>
            <a:ext cx="2566670" cy="1752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onAll &gt;&gt;searchfor tables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0" y="8267700"/>
            <a:ext cx="29159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tablesunder systemdefinition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0" y="8610600"/>
            <a:ext cx="203581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theplatformgroup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925830"/>
            <a:ext cx="1813560" cy="219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Under groupmembers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0" y="1268730"/>
            <a:ext cx="1004569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onedit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500" y="1611630"/>
            <a:ext cx="256286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ManneNiranjanandsave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1954530"/>
            <a:ext cx="111252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onroles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2294890"/>
            <a:ext cx="2353310" cy="1905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Platform_roleandsave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983230"/>
            <a:ext cx="247650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Activity 6: Assingroletotable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3332479"/>
            <a:ext cx="1450339" cy="212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3666490"/>
            <a:ext cx="2566670" cy="1765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onAll &gt;&gt;searchfor tables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4011929"/>
            <a:ext cx="241935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operationsrelatedtable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4354830"/>
            <a:ext cx="253492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ontheApplicationAccess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4697730"/>
            <a:ext cx="359537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onu_operations_relatedreadoperation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5038090"/>
            <a:ext cx="289814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ontheprofileontopright side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5383530"/>
            <a:ext cx="162306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onelevaterole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5726430"/>
            <a:ext cx="352044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onsecurity adminandclick onupdate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00" y="6069330"/>
            <a:ext cx="161925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Under Requiresrole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0" y="6412230"/>
            <a:ext cx="2614929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Doubleclick oninsert anewrow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0" y="6752590"/>
            <a:ext cx="145415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Giveplatformrole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4500" y="7095490"/>
            <a:ext cx="1893570" cy="1765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Andaddcertificaterole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7440930"/>
            <a:ext cx="127508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onupdate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914400"/>
            <a:ext cx="5943600" cy="24701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76500" y="3393440"/>
            <a:ext cx="3657600" cy="217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onu_operations_relatedwriteoperation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500" y="3736340"/>
            <a:ext cx="1619250" cy="217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Under Requiresrole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4079240"/>
            <a:ext cx="2614929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Doubleclick oninsert anewrow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4419600"/>
            <a:ext cx="145415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Giveplatformrole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4762500"/>
            <a:ext cx="1893570" cy="175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Andaddcertificaterole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457190"/>
            <a:ext cx="1210310" cy="2133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Activity 7:ACL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139" y="5793740"/>
            <a:ext cx="79756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Createacl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6142990"/>
            <a:ext cx="1450339" cy="2108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6477000"/>
            <a:ext cx="2416810" cy="1752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onAll &gt;&gt;searchfor ACL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6809740"/>
            <a:ext cx="3925570" cy="2362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AccessControl(ACL)under systemsecurity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7165340"/>
            <a:ext cx="1052830" cy="172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onnew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7505700"/>
            <a:ext cx="360299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Fill thefollowingdetailstocreateanewACL.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5943600" cy="22225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14500" y="3488690"/>
            <a:ext cx="2515870" cy="217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Scroll downunder requiresrole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500" y="3831590"/>
            <a:ext cx="2614929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Doubleclick oninsert anewrow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4174490"/>
            <a:ext cx="128016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Giveadminrole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4517390"/>
            <a:ext cx="1249680" cy="1727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Click onsubmit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2460" y="6210300"/>
            <a:ext cx="350266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Similarly create4acl for thefollowingfields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898640"/>
            <a:ext cx="1286510" cy="219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Activity 8:Flow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7241540"/>
            <a:ext cx="351790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CreateaFlowtoAssignoperationsticket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9640" y="7590790"/>
            <a:ext cx="521970" cy="210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Group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7933690"/>
            <a:ext cx="1450339" cy="210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8267700"/>
            <a:ext cx="319659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Click onAll &gt;&gt;searchfor FlowDesigner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8613140"/>
            <a:ext cx="403860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00000"/>
                </a:solidFill>
                <a:latin typeface="Roboto Regular"/>
              </a:rPr>
              <a:t>Click onFlowDesigner under ProcessAutomation.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4845050"/>
            <a:ext cx="59436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923290"/>
            <a:ext cx="465455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After openingFlowDesigner Click onnewandselect Flow.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0" y="1266190"/>
            <a:ext cx="435356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Under FlowpropertiesGiveFlowNameas“ Regarding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6160" y="1513840"/>
            <a:ext cx="969010" cy="1765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Certificate”.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1859280"/>
            <a:ext cx="231521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ApplicationshouldbeGlobal.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2199640"/>
            <a:ext cx="413131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Runuser as“ Systemuser ” fromthat choice.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2545080"/>
            <a:ext cx="1329689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onSubmit.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2887980"/>
            <a:ext cx="1559560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Nowunder Actions.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3230880"/>
            <a:ext cx="186055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onAddanaction.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3571240"/>
            <a:ext cx="3967479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actioninthat searchfor “ UpdateRecord”.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3914140"/>
            <a:ext cx="508000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InRecordfielddragthefieldsfromthedatanavigationfromleft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6160" y="4164329"/>
            <a:ext cx="341629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side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4504690"/>
            <a:ext cx="29286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Tablewill beautoassignedafter that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4847590"/>
            <a:ext cx="299085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Givethefieldas“ Assignedtogroup”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5190490"/>
            <a:ext cx="2250440" cy="1765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Givevalueas“ Certificates”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00" y="5535930"/>
            <a:ext cx="113665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onDone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0" y="5878830"/>
            <a:ext cx="242570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onSavetosavetheFlow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0" y="6221730"/>
            <a:ext cx="139065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onActivate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6907530"/>
            <a:ext cx="443230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Activity 9:CreateaFlowtoAssignoperationsticket to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9640" y="7247890"/>
            <a:ext cx="123190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Platformgroup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7599680"/>
            <a:ext cx="1450339" cy="212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Openservicenow.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4500" y="7933690"/>
            <a:ext cx="31965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onAll &gt;&gt;searchfor FlowDesigner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8279130"/>
            <a:ext cx="403860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onFlowDesigner under ProcessAutomation.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4500" y="8619490"/>
            <a:ext cx="465455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After openingFlowDesigner Click onnewandselect Flow.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86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630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923290"/>
            <a:ext cx="510540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Under FlowpropertiesGiveFlowNameas“ RegardingPlatform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8740" y="1173480"/>
            <a:ext cx="82550" cy="546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500" y="1516380"/>
            <a:ext cx="231521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ApplicationshouldbeGlobal.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1856739"/>
            <a:ext cx="410210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Runuser as“ Systemuser ” fromthat choice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500" y="2202180"/>
            <a:ext cx="1329689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onSubmit.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2545080"/>
            <a:ext cx="1747520" cy="219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onAddatrigger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14500" y="2885440"/>
            <a:ext cx="5013959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Select thetrigger inthat Searchfor “createor updatearecord”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18740" y="3135630"/>
            <a:ext cx="121666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andselect that.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4500" y="3475990"/>
            <a:ext cx="354711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Givethetablenameas“ Operationsrelated”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3821429"/>
            <a:ext cx="173101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GivetheConditionas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4500" y="4164329"/>
            <a:ext cx="960119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Field:issue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500" y="4513580"/>
            <a:ext cx="1024889" cy="212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Operator :is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500" y="4847590"/>
            <a:ext cx="2754629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Value:Unabletologintoplatform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14500" y="5193030"/>
            <a:ext cx="173101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onNewCriteria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4500" y="5535930"/>
            <a:ext cx="960119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Field:issue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4500" y="5885180"/>
            <a:ext cx="1024889" cy="212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Operator :is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14500" y="6221730"/>
            <a:ext cx="134620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Value:404Error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14500" y="6564630"/>
            <a:ext cx="173101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onNewCriterie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00" y="6907530"/>
            <a:ext cx="960119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Field:issue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7256780"/>
            <a:ext cx="1024889" cy="212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Operator :is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4500" y="7593330"/>
            <a:ext cx="249427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Value:RegradingUser expired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4500" y="7933690"/>
            <a:ext cx="1935479" cy="1765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After that click onDone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14500" y="8279130"/>
            <a:ext cx="155956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Nowunder Actions.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4500" y="8622030"/>
            <a:ext cx="186055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Click onAddanaction.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286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8630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