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0706-E039-D06F-082D-F133F4CE21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Streamlining Ticket Assignment for Efficient Support Operations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3A9BC-32F5-2F89-AE31-758F9B4CF8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A NAAN MUDHALVAN PROJECT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1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545B3-4583-F3A4-E933-886CFCB2A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A759C-58FF-DB4F-ACA2-F0FCC7F53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7000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Streamlining Ticket Assignment for Efficient Support Operations</a:t>
            </a:r>
          </a:p>
          <a:p>
            <a:pPr marL="0" indent="0">
              <a:buNone/>
            </a:pPr>
            <a:r>
              <a:rPr lang="en-IN" dirty="0"/>
              <a:t>This project has done by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chemeClr val="accent5"/>
                </a:solidFill>
              </a:rPr>
              <a:t>Pragadeeshwaran.M</a:t>
            </a:r>
            <a:endParaRPr lang="en-IN" dirty="0">
              <a:solidFill>
                <a:schemeClr val="accent5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chemeClr val="accent1"/>
                </a:solidFill>
              </a:rPr>
              <a:t>Narayanasami.D</a:t>
            </a:r>
            <a:endParaRPr lang="en-IN" dirty="0">
              <a:solidFill>
                <a:schemeClr val="accent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 dirty="0">
                <a:solidFill>
                  <a:schemeClr val="accent1"/>
                </a:solidFill>
              </a:rPr>
              <a:t>Hari Haran</a:t>
            </a:r>
          </a:p>
          <a:p>
            <a:pPr>
              <a:buFont typeface="+mj-lt"/>
              <a:buAutoNum type="arabicPeriod"/>
            </a:pPr>
            <a:r>
              <a:rPr lang="en-IN" dirty="0" err="1">
                <a:solidFill>
                  <a:schemeClr val="accent3"/>
                </a:solidFill>
              </a:rPr>
              <a:t>K.omkumar</a:t>
            </a:r>
            <a:endParaRPr lang="en-IN" dirty="0">
              <a:solidFill>
                <a:schemeClr val="accent3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C45C96-1E71-1C1C-D794-CE910FD58689}"/>
              </a:ext>
            </a:extLst>
          </p:cNvPr>
          <p:cNvSpPr txBox="1"/>
          <p:nvPr/>
        </p:nvSpPr>
        <p:spPr>
          <a:xfrm>
            <a:off x="677334" y="3833674"/>
            <a:ext cx="62126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The implementation of the automated ticket routing system at ABC Corporation has been a significant success. By leveraging the capabilities of </a:t>
            </a:r>
            <a:r>
              <a:rPr lang="en-IN" dirty="0" err="1">
                <a:solidFill>
                  <a:schemeClr val="accent4"/>
                </a:solidFill>
              </a:rPr>
              <a:t>ServiceNow</a:t>
            </a:r>
            <a:r>
              <a:rPr lang="en-IN" dirty="0"/>
              <a:t>, we have streamlined the process of assigning support tickets to the appropriate teams, </a:t>
            </a:r>
            <a:r>
              <a:rPr lang="en-IN" dirty="0">
                <a:solidFill>
                  <a:schemeClr val="accent2"/>
                </a:solidFill>
              </a:rPr>
              <a:t>addressing</a:t>
            </a:r>
            <a:r>
              <a:rPr lang="en-IN" dirty="0"/>
              <a:t> the challenges of manual routing, and ensuring timely resolution of issues.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AB36F-631D-C8D0-FBC2-C59907D47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48655" y="-15433720"/>
            <a:ext cx="23706110" cy="14588376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35971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8D433-3EBF-7244-5C65-9499BABB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>
                <a:solidFill>
                  <a:schemeClr val="bg1"/>
                </a:solidFill>
              </a:rPr>
              <a:t>SERVICE NOW DEVELOPER TO SERVICE NOW PROJECT CENTER 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2E25F-29E4-CCD8-88A6-E57ABC602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Create user</a:t>
            </a:r>
          </a:p>
          <a:p>
            <a:endParaRPr lang="en-IN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Open service now.
Click on All  &gt;&gt; search for users
Select Users under system security
Click on new
Fill the following details to create a new user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6104D-FB67-E72A-526C-F7B9B01E4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00" y="2019075"/>
            <a:ext cx="6610447" cy="2346708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D975B-9896-1506-A71B-601738D6D2EF}"/>
              </a:ext>
            </a:extLst>
          </p:cNvPr>
          <p:cNvSpPr txBox="1"/>
          <p:nvPr/>
        </p:nvSpPr>
        <p:spPr>
          <a:xfrm rot="10800000" flipV="1">
            <a:off x="7231846" y="4964546"/>
            <a:ext cx="10632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>
                <a:effectLst/>
                <a:latin typeface="Montserrat" panose="02000000000000000000" pitchFamily="2" charset="0"/>
              </a:rPr>
              <a:t>6.</a:t>
            </a:r>
            <a:r>
              <a:rPr lang="en-GB" b="0" i="0">
                <a:effectLst/>
                <a:latin typeface="Montserrat" panose="02000000000000000000" pitchFamily="2" charset="0"/>
              </a:rPr>
              <a:t>Click on submit</a:t>
            </a:r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5A58067-82DB-9243-97E9-78E20A089612}"/>
              </a:ext>
            </a:extLst>
          </p:cNvPr>
          <p:cNvCxnSpPr>
            <a:cxnSpLocks/>
          </p:cNvCxnSpPr>
          <p:nvPr/>
        </p:nvCxnSpPr>
        <p:spPr>
          <a:xfrm flipV="1">
            <a:off x="5606192" y="15188"/>
            <a:ext cx="3696782" cy="125655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8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199DF-E6BA-311E-F64F-369449D8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USER FOR KATHRINE PICTURE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08599-810C-39DB-100B-71511210B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Create one more user</a:t>
            </a:r>
          </a:p>
          <a:p>
            <a:pPr>
              <a:buFont typeface="+mj-lt"/>
              <a:buAutoNum type="arabicPeriod"/>
            </a:pPr>
            <a:r>
              <a:rPr lang="en-IN"/>
              <a:t>Create another user with the </a:t>
            </a:r>
          </a:p>
          <a:p>
            <a:pPr marL="0" indent="0">
              <a:buNone/>
            </a:pPr>
            <a:r>
              <a:rPr lang="en-IN"/>
              <a:t>      following details</a:t>
            </a:r>
          </a:p>
          <a:p>
            <a:pPr marL="0" indent="0">
              <a:buNone/>
            </a:pPr>
            <a:r>
              <a:rPr lang="en-IN"/>
              <a:t>2.Click on submit 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941AAF-5F53-7A6A-0F86-9DC79818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0" y="1774031"/>
            <a:ext cx="7585248" cy="402431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8FB1A2-36D7-17B7-C2CA-0E12E6E59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6" y="3429000"/>
            <a:ext cx="8128000" cy="33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23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B901-8233-7BF6-BB2C-B8E055A68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/>
          <a:lstStyle/>
          <a:p>
            <a:r>
              <a:rPr lang="en-IN" dirty="0"/>
              <a:t>CREATE A GROUP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5A73C-8267-21DA-DD08-3BA59F216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IN" dirty="0"/>
              <a:t>Open service now.
Click on All  &gt;&gt; search for groups
Select groups under system security
Click on new
Fill the following details to create a new group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DC3795-BBE0-BA4B-E6CD-216AB342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844" y="5181696"/>
            <a:ext cx="8108156" cy="137838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18C13-314F-CAA2-2884-FB5991650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784" y="2618185"/>
            <a:ext cx="8108156" cy="16216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4807D49-CC92-9F9E-4B86-9F2E4A0CC9F5}"/>
              </a:ext>
            </a:extLst>
          </p:cNvPr>
          <p:cNvSpPr txBox="1"/>
          <p:nvPr/>
        </p:nvSpPr>
        <p:spPr>
          <a:xfrm>
            <a:off x="3994784" y="4529268"/>
            <a:ext cx="6255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Create one more group:
Create another group with the following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246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6AE0D-DD62-74D8-9001-4B1558B65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781" y="37385"/>
            <a:ext cx="8596668" cy="1320800"/>
          </a:xfrm>
        </p:spPr>
        <p:txBody>
          <a:bodyPr/>
          <a:lstStyle/>
          <a:p>
            <a:r>
              <a:rPr lang="en-IN" dirty="0"/>
              <a:t>CREATE ROLES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04C28-F5FB-128B-459F-7C57BE2DE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71" y="2809892"/>
            <a:ext cx="9580100" cy="16286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CD1AC-1DC5-876C-FD74-10CC78805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3391" y="369093"/>
            <a:ext cx="10387116" cy="16159222"/>
          </a:xfrm>
        </p:spPr>
        <p:txBody>
          <a:bodyPr>
            <a:normAutofit/>
          </a:bodyPr>
          <a:lstStyle/>
          <a:p>
            <a:r>
              <a:rPr lang="en-IN" dirty="0"/>
              <a:t>Open service now.
Click on All  &gt;&gt; search for roles
Select roles under system security
Click on new
Fill the following details to create a new role</a:t>
            </a:r>
          </a:p>
          <a:p>
            <a:r>
              <a:rPr lang="en-IN" dirty="0"/>
              <a:t>Click on submit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4536E-3E36-B514-3586-D5F108DE1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860293"/>
            <a:ext cx="9580093" cy="162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2F5CAE-295A-EBB8-A9AD-BB5947F5D299}"/>
              </a:ext>
            </a:extLst>
          </p:cNvPr>
          <p:cNvSpPr txBox="1"/>
          <p:nvPr/>
        </p:nvSpPr>
        <p:spPr>
          <a:xfrm>
            <a:off x="2218029" y="4048108"/>
            <a:ext cx="6879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Create one more role:
Create another role with the following details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9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CF9D9-F206-AB45-336D-8AE0E89D8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/>
          <a:lstStyle/>
          <a:p>
            <a:r>
              <a:rPr lang="en-IN">
                <a:solidFill>
                  <a:schemeClr val="bg1"/>
                </a:solidFill>
              </a:rPr>
              <a:t>CREATE TABLE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A39F4-17B1-C00D-7662-65EE0EE36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400">
                <a:solidFill>
                  <a:schemeClr val="bg1"/>
                </a:solidFill>
              </a:rPr>
              <a:t>Open service now.
Click on All  &gt;&gt; search for tables
Select tables under system definition
Click on new
Fill the following details to create a new table
Label : Operations related
Check the boxes Create module &amp; Create mobile module
Under new menu name : Operations related
Under table columns give the columns</a:t>
            </a:r>
            <a:endParaRPr lang="en-US" sz="140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DDBE01-53A4-215D-B64F-7FF36D34E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643467"/>
            <a:ext cx="6021694" cy="3166534"/>
          </a:xfrm>
          <a:prstGeom prst="rect">
            <a:avLst/>
          </a:prstGeom>
        </p:spPr>
      </p:pic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3EA97-AB17-226F-7265-4D37C391A4B5}"/>
              </a:ext>
            </a:extLst>
          </p:cNvPr>
          <p:cNvSpPr txBox="1"/>
          <p:nvPr/>
        </p:nvSpPr>
        <p:spPr>
          <a:xfrm>
            <a:off x="5872162" y="4179838"/>
            <a:ext cx="7272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Click on submit
Create choices for the issue filed by using form design
Choices are
unable to login to platform
404 error
regarding certificates
regarding user expired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92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6F9683-4071-0540-AE2D-ABCC5B9FC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/>
          <a:lstStyle/>
          <a:p>
            <a:r>
              <a:rPr lang="en-IN">
                <a:solidFill>
                  <a:srgbClr val="FFFFFF"/>
                </a:solidFill>
              </a:rPr>
              <a:t>ASSIGN ROLE TO TABLE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1F2C8B-C24B-C392-CA47-EB2D2C1D0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1632045" y="2170535"/>
            <a:ext cx="6044487" cy="25084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CB9396-2CF9-788D-71EA-6C5AA78CD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900">
                <a:solidFill>
                  <a:srgbClr val="FFFFFF"/>
                </a:solidFill>
              </a:rPr>
              <a:t>Open service now.
Click on All  &gt;&gt; search for tables
Select operations related table
Click on the Application Access
Click on u_operations_related read operation
Click on the profile on top right side
Click on elevate role
Click on security admin and click on update
Under Requires role
Double click on insert a new row
Give platform role
And add certificate role
Click on update</a:t>
            </a:r>
            <a:endParaRPr lang="en-US" sz="9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997F3D-3789-44BD-C3E6-8163CEA96FFE}"/>
              </a:ext>
            </a:extLst>
          </p:cNvPr>
          <p:cNvSpPr txBox="1"/>
          <p:nvPr/>
        </p:nvSpPr>
        <p:spPr>
          <a:xfrm rot="16200000">
            <a:off x="1332166" y="1966710"/>
            <a:ext cx="5443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Click on </a:t>
            </a:r>
            <a:r>
              <a:rPr lang="en-IN" dirty="0" err="1"/>
              <a:t>u_operations_related</a:t>
            </a:r>
            <a:r>
              <a:rPr lang="en-IN" dirty="0"/>
              <a:t> write operation
Under Requires role
Double click on insert a new row
Give platform role
And add certificate role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9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F556-2DCF-1058-8917-E7410A562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2938468" cy="5431762"/>
          </a:xfrm>
        </p:spPr>
        <p:txBody>
          <a:bodyPr anchor="ctr"/>
          <a:lstStyle/>
          <a:p>
            <a:r>
              <a:rPr lang="en-IN" dirty="0"/>
              <a:t>CREATE ACL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9B9C-48FB-BB5D-526C-0765F869B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889" y="609602"/>
            <a:ext cx="5424112" cy="3208334"/>
          </a:xfrm>
        </p:spPr>
        <p:txBody>
          <a:bodyPr/>
          <a:lstStyle/>
          <a:p>
            <a:r>
              <a:rPr lang="en-IN" dirty="0"/>
              <a:t>Open service now.
Click on All  &gt;&gt; search for ACL
Select Access Control(ACL) under system security
Click on new
Fill the following details to create a new ACL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17410-A284-E117-B48D-4F42AC99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89" y="2846386"/>
            <a:ext cx="7285455" cy="2732046"/>
          </a:xfrm>
          <a:prstGeom prst="rect">
            <a:avLst/>
          </a:prstGeom>
          <a:effectLst>
            <a:reflection blurRad="6350" stA="50000" endA="300" endPos="5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71100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1EC1C-1026-3EE9-6476-5EFC9D54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2800">
                <a:solidFill>
                  <a:schemeClr val="bg1"/>
                </a:solidFill>
              </a:rPr>
              <a:t>Create a Flow to Assign operations ticket to Platform group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6F33-4956-47D8-A7B0-338B2483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900">
                <a:solidFill>
                  <a:schemeClr val="bg1"/>
                </a:solidFill>
              </a:rPr>
              <a:t>Open service now.
Click on All  &gt;&gt; search for Flow Designer 
Click on Flow Designer under Process Automation.
After opening Flow Designer Click on new and select Flow.
Under Flow properties Give Flow Name as “ Regarding Platform ”.
Application should be Global.
Select Run user as “ System user ” from that choice.
Click on Submit.</a:t>
            </a:r>
          </a:p>
          <a:p>
            <a:pPr>
              <a:lnSpc>
                <a:spcPct val="90000"/>
              </a:lnSpc>
            </a:pPr>
            <a:r>
              <a:rPr lang="en-IN" sz="900">
                <a:solidFill>
                  <a:schemeClr val="bg1"/>
                </a:solidFill>
              </a:rPr>
              <a:t>Give the field as “ Assigned to group ”.
Give value as “ Platform ”.
Click on Done.
Click on Save to save the Flow.
Click on Activate.</a:t>
            </a:r>
            <a:endParaRPr lang="en-US" sz="900">
              <a:solidFill>
                <a:schemeClr val="bg1"/>
              </a:solidFill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1C1CE3-E82D-A888-57B2-615757E9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872" y="193328"/>
            <a:ext cx="6123276" cy="3934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667F14-B03E-62E6-8275-35EFA6830389}"/>
              </a:ext>
            </a:extLst>
          </p:cNvPr>
          <p:cNvSpPr txBox="1"/>
          <p:nvPr/>
        </p:nvSpPr>
        <p:spPr>
          <a:xfrm>
            <a:off x="7722038" y="4492368"/>
            <a:ext cx="4992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It’s completed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560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Streamlining Ticket Assignment for Efficient Support Operations</vt:lpstr>
      <vt:lpstr>SERVICE NOW DEVELOPER TO SERVICE NOW PROJECT CENTER </vt:lpstr>
      <vt:lpstr>USER FOR KATHRINE PICTURE </vt:lpstr>
      <vt:lpstr>CREATE A GROUP</vt:lpstr>
      <vt:lpstr>CREATE ROLES</vt:lpstr>
      <vt:lpstr>CREATE TABLE </vt:lpstr>
      <vt:lpstr>ASSIGN ROLE TO TABLE</vt:lpstr>
      <vt:lpstr>CREATE ACL</vt:lpstr>
      <vt:lpstr>Create a Flow to Assign operations ticket to Platform group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Streamlining Ticket Assignment for Efficient Support Operations</dc:title>
  <dc:creator>mpraga202@gmail.com</dc:creator>
  <cp:lastModifiedBy>mpraga202@gmail.com</cp:lastModifiedBy>
  <cp:revision>4</cp:revision>
  <dcterms:created xsi:type="dcterms:W3CDTF">2025-09-03T14:38:41Z</dcterms:created>
  <dcterms:modified xsi:type="dcterms:W3CDTF">2025-09-03T16:54:34Z</dcterms:modified>
</cp:coreProperties>
</file>