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 id="268" r:id="rId6"/>
    <p:sldId id="261" r:id="rId7"/>
    <p:sldId id="262" r:id="rId8"/>
    <p:sldId id="263" r:id="rId9"/>
    <p:sldId id="265" r:id="rId10"/>
    <p:sldId id="266" r:id="rId11"/>
    <p:sldId id="269" r:id="rId12"/>
    <p:sldId id="270" r:id="rId13"/>
    <p:sldId id="271"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060DF-2982-4383-A3FF-2DC63725CCA1}" v="7" dt="2021-07-19T17:38:59.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t B" userId="12d676d53a49875b" providerId="LiveId" clId="{53F060DF-2982-4383-A3FF-2DC63725CCA1}"/>
    <pc:docChg chg="undo custSel addSld delSld modSld sldOrd">
      <pc:chgData name="Harshat B" userId="12d676d53a49875b" providerId="LiveId" clId="{53F060DF-2982-4383-A3FF-2DC63725CCA1}" dt="2021-07-19T17:39:29.526" v="688" actId="14100"/>
      <pc:docMkLst>
        <pc:docMk/>
      </pc:docMkLst>
      <pc:sldChg chg="addSp delSp modSp mod">
        <pc:chgData name="Harshat B" userId="12d676d53a49875b" providerId="LiveId" clId="{53F060DF-2982-4383-A3FF-2DC63725CCA1}" dt="2021-07-19T17:38:48.747" v="681" actId="21"/>
        <pc:sldMkLst>
          <pc:docMk/>
          <pc:sldMk cId="507578714" sldId="258"/>
        </pc:sldMkLst>
        <pc:spChg chg="mod">
          <ac:chgData name="Harshat B" userId="12d676d53a49875b" providerId="LiveId" clId="{53F060DF-2982-4383-A3FF-2DC63725CCA1}" dt="2021-07-19T13:07:34.164" v="24" actId="20577"/>
          <ac:spMkLst>
            <pc:docMk/>
            <pc:sldMk cId="507578714" sldId="258"/>
            <ac:spMk id="9" creationId="{B4633369-7B23-409B-A8B2-A32AEE873480}"/>
          </ac:spMkLst>
        </pc:spChg>
        <pc:picChg chg="add del mod">
          <ac:chgData name="Harshat B" userId="12d676d53a49875b" providerId="LiveId" clId="{53F060DF-2982-4383-A3FF-2DC63725CCA1}" dt="2021-07-19T17:38:48.747" v="681" actId="21"/>
          <ac:picMkLst>
            <pc:docMk/>
            <pc:sldMk cId="507578714" sldId="258"/>
            <ac:picMk id="3" creationId="{3C9655D6-4AB1-4D6A-8AB4-BDBBAE5D3DBB}"/>
          </ac:picMkLst>
        </pc:picChg>
        <pc:picChg chg="mod">
          <ac:chgData name="Harshat B" userId="12d676d53a49875b" providerId="LiveId" clId="{53F060DF-2982-4383-A3FF-2DC63725CCA1}" dt="2021-07-19T13:07:07.563" v="0" actId="14100"/>
          <ac:picMkLst>
            <pc:docMk/>
            <pc:sldMk cId="507578714" sldId="258"/>
            <ac:picMk id="7" creationId="{51CE9943-B61D-44B3-B94E-810F1B2FAE5D}"/>
          </ac:picMkLst>
        </pc:picChg>
      </pc:sldChg>
      <pc:sldChg chg="del">
        <pc:chgData name="Harshat B" userId="12d676d53a49875b" providerId="LiveId" clId="{53F060DF-2982-4383-A3FF-2DC63725CCA1}" dt="2021-07-19T16:15:02.032" v="103" actId="2696"/>
        <pc:sldMkLst>
          <pc:docMk/>
          <pc:sldMk cId="2014646907" sldId="259"/>
        </pc:sldMkLst>
      </pc:sldChg>
      <pc:sldChg chg="addSp delSp modSp mod ord">
        <pc:chgData name="Harshat B" userId="12d676d53a49875b" providerId="LiveId" clId="{53F060DF-2982-4383-A3FF-2DC63725CCA1}" dt="2021-07-19T16:58:57.977" v="583" actId="20578"/>
        <pc:sldMkLst>
          <pc:docMk/>
          <pc:sldMk cId="3472768395" sldId="260"/>
        </pc:sldMkLst>
        <pc:spChg chg="mod">
          <ac:chgData name="Harshat B" userId="12d676d53a49875b" providerId="LiveId" clId="{53F060DF-2982-4383-A3FF-2DC63725CCA1}" dt="2021-07-19T16:58:57.508" v="582" actId="20577"/>
          <ac:spMkLst>
            <pc:docMk/>
            <pc:sldMk cId="3472768395" sldId="260"/>
            <ac:spMk id="3" creationId="{E62EE68A-5642-40E7-A43E-FCCB892E0DE4}"/>
          </ac:spMkLst>
        </pc:spChg>
        <pc:spChg chg="add del mod">
          <ac:chgData name="Harshat B" userId="12d676d53a49875b" providerId="LiveId" clId="{53F060DF-2982-4383-A3FF-2DC63725CCA1}" dt="2021-07-19T16:58:47.999" v="581"/>
          <ac:spMkLst>
            <pc:docMk/>
            <pc:sldMk cId="3472768395" sldId="260"/>
            <ac:spMk id="4" creationId="{15D19E0D-E58C-4BAB-AE97-B929EEAA5EB0}"/>
          </ac:spMkLst>
        </pc:spChg>
      </pc:sldChg>
      <pc:sldChg chg="modSp mod">
        <pc:chgData name="Harshat B" userId="12d676d53a49875b" providerId="LiveId" clId="{53F060DF-2982-4383-A3FF-2DC63725CCA1}" dt="2021-07-19T16:16:51.437" v="106" actId="20577"/>
        <pc:sldMkLst>
          <pc:docMk/>
          <pc:sldMk cId="4117948733" sldId="261"/>
        </pc:sldMkLst>
        <pc:spChg chg="mod">
          <ac:chgData name="Harshat B" userId="12d676d53a49875b" providerId="LiveId" clId="{53F060DF-2982-4383-A3FF-2DC63725CCA1}" dt="2021-07-19T16:16:51.437" v="106" actId="20577"/>
          <ac:spMkLst>
            <pc:docMk/>
            <pc:sldMk cId="4117948733" sldId="261"/>
            <ac:spMk id="3" creationId="{35515BEC-8DB1-462D-90BF-81F4C952C924}"/>
          </ac:spMkLst>
        </pc:spChg>
      </pc:sldChg>
      <pc:sldChg chg="modSp mod">
        <pc:chgData name="Harshat B" userId="12d676d53a49875b" providerId="LiveId" clId="{53F060DF-2982-4383-A3FF-2DC63725CCA1}" dt="2021-07-19T17:02:06.901" v="638" actId="20577"/>
        <pc:sldMkLst>
          <pc:docMk/>
          <pc:sldMk cId="3032054830" sldId="262"/>
        </pc:sldMkLst>
        <pc:spChg chg="mod">
          <ac:chgData name="Harshat B" userId="12d676d53a49875b" providerId="LiveId" clId="{53F060DF-2982-4383-A3FF-2DC63725CCA1}" dt="2021-07-19T17:02:06.901" v="638" actId="20577"/>
          <ac:spMkLst>
            <pc:docMk/>
            <pc:sldMk cId="3032054830" sldId="262"/>
            <ac:spMk id="3" creationId="{C9E4772C-A3D5-4F37-A341-E4D5869FD793}"/>
          </ac:spMkLst>
        </pc:spChg>
      </pc:sldChg>
      <pc:sldChg chg="modSp mod">
        <pc:chgData name="Harshat B" userId="12d676d53a49875b" providerId="LiveId" clId="{53F060DF-2982-4383-A3FF-2DC63725CCA1}" dt="2021-07-19T17:03:35.524" v="644" actId="255"/>
        <pc:sldMkLst>
          <pc:docMk/>
          <pc:sldMk cId="2770285950" sldId="263"/>
        </pc:sldMkLst>
        <pc:spChg chg="mod">
          <ac:chgData name="Harshat B" userId="12d676d53a49875b" providerId="LiveId" clId="{53F060DF-2982-4383-A3FF-2DC63725CCA1}" dt="2021-07-19T17:03:35.524" v="644" actId="255"/>
          <ac:spMkLst>
            <pc:docMk/>
            <pc:sldMk cId="2770285950" sldId="263"/>
            <ac:spMk id="3" creationId="{B8573C75-203D-4A1F-BF71-471883DCA725}"/>
          </ac:spMkLst>
        </pc:spChg>
      </pc:sldChg>
      <pc:sldChg chg="del">
        <pc:chgData name="Harshat B" userId="12d676d53a49875b" providerId="LiveId" clId="{53F060DF-2982-4383-A3FF-2DC63725CCA1}" dt="2021-07-19T17:11:10.675" v="645" actId="2696"/>
        <pc:sldMkLst>
          <pc:docMk/>
          <pc:sldMk cId="2671719694" sldId="264"/>
        </pc:sldMkLst>
      </pc:sldChg>
      <pc:sldChg chg="addSp modSp new mod">
        <pc:chgData name="Harshat B" userId="12d676d53a49875b" providerId="LiveId" clId="{53F060DF-2982-4383-A3FF-2DC63725CCA1}" dt="2021-07-19T15:02:27.572" v="102"/>
        <pc:sldMkLst>
          <pc:docMk/>
          <pc:sldMk cId="1174748345" sldId="267"/>
        </pc:sldMkLst>
        <pc:spChg chg="add mod">
          <ac:chgData name="Harshat B" userId="12d676d53a49875b" providerId="LiveId" clId="{53F060DF-2982-4383-A3FF-2DC63725CCA1}" dt="2021-07-19T15:02:27.572" v="102"/>
          <ac:spMkLst>
            <pc:docMk/>
            <pc:sldMk cId="1174748345" sldId="267"/>
            <ac:spMk id="3" creationId="{6DFAC3A7-4BE4-4BDB-AB11-56D13834F20A}"/>
          </ac:spMkLst>
        </pc:spChg>
      </pc:sldChg>
      <pc:sldChg chg="addSp delSp modSp new mod">
        <pc:chgData name="Harshat B" userId="12d676d53a49875b" providerId="LiveId" clId="{53F060DF-2982-4383-A3FF-2DC63725CCA1}" dt="2021-07-19T16:59:39.619" v="600" actId="20577"/>
        <pc:sldMkLst>
          <pc:docMk/>
          <pc:sldMk cId="4059965471" sldId="268"/>
        </pc:sldMkLst>
        <pc:spChg chg="add del mod">
          <ac:chgData name="Harshat B" userId="12d676d53a49875b" providerId="LiveId" clId="{53F060DF-2982-4383-A3FF-2DC63725CCA1}" dt="2021-07-19T16:59:39.619" v="600" actId="20577"/>
          <ac:spMkLst>
            <pc:docMk/>
            <pc:sldMk cId="4059965471" sldId="268"/>
            <ac:spMk id="3" creationId="{7A6DF950-03EF-4ECC-AB42-2B749A475105}"/>
          </ac:spMkLst>
        </pc:spChg>
      </pc:sldChg>
      <pc:sldChg chg="addSp delSp modSp new del mod">
        <pc:chgData name="Harshat B" userId="12d676d53a49875b" providerId="LiveId" clId="{53F060DF-2982-4383-A3FF-2DC63725CCA1}" dt="2021-07-19T17:21:07.151" v="649" actId="2696"/>
        <pc:sldMkLst>
          <pc:docMk/>
          <pc:sldMk cId="346206537" sldId="269"/>
        </pc:sldMkLst>
        <pc:spChg chg="add del mod">
          <ac:chgData name="Harshat B" userId="12d676d53a49875b" providerId="LiveId" clId="{53F060DF-2982-4383-A3FF-2DC63725CCA1}" dt="2021-07-19T17:19:58.651" v="648" actId="478"/>
          <ac:spMkLst>
            <pc:docMk/>
            <pc:sldMk cId="346206537" sldId="269"/>
            <ac:spMk id="2" creationId="{679F0006-828D-44D0-AAC8-3602327C5873}"/>
          </ac:spMkLst>
        </pc:spChg>
      </pc:sldChg>
      <pc:sldChg chg="addSp modSp new mod">
        <pc:chgData name="Harshat B" userId="12d676d53a49875b" providerId="LiveId" clId="{53F060DF-2982-4383-A3FF-2DC63725CCA1}" dt="2021-07-19T17:31:48.245" v="675" actId="20577"/>
        <pc:sldMkLst>
          <pc:docMk/>
          <pc:sldMk cId="811315593" sldId="269"/>
        </pc:sldMkLst>
        <pc:spChg chg="add mod">
          <ac:chgData name="Harshat B" userId="12d676d53a49875b" providerId="LiveId" clId="{53F060DF-2982-4383-A3FF-2DC63725CCA1}" dt="2021-07-19T17:31:48.245" v="675" actId="20577"/>
          <ac:spMkLst>
            <pc:docMk/>
            <pc:sldMk cId="811315593" sldId="269"/>
            <ac:spMk id="3" creationId="{57CDCDDE-70CB-4110-B362-813B1AD42468}"/>
          </ac:spMkLst>
        </pc:spChg>
      </pc:sldChg>
      <pc:sldChg chg="new ord">
        <pc:chgData name="Harshat B" userId="12d676d53a49875b" providerId="LiveId" clId="{53F060DF-2982-4383-A3FF-2DC63725CCA1}" dt="2021-07-19T17:34:33.868" v="680"/>
        <pc:sldMkLst>
          <pc:docMk/>
          <pc:sldMk cId="1319564993" sldId="270"/>
        </pc:sldMkLst>
      </pc:sldChg>
      <pc:sldChg chg="addSp modSp new mod">
        <pc:chgData name="Harshat B" userId="12d676d53a49875b" providerId="LiveId" clId="{53F060DF-2982-4383-A3FF-2DC63725CCA1}" dt="2021-07-19T17:39:29.526" v="688" actId="14100"/>
        <pc:sldMkLst>
          <pc:docMk/>
          <pc:sldMk cId="3448797424" sldId="271"/>
        </pc:sldMkLst>
        <pc:spChg chg="mod">
          <ac:chgData name="Harshat B" userId="12d676d53a49875b" providerId="LiveId" clId="{53F060DF-2982-4383-A3FF-2DC63725CCA1}" dt="2021-07-19T17:39:29.526" v="688" actId="14100"/>
          <ac:spMkLst>
            <pc:docMk/>
            <pc:sldMk cId="3448797424" sldId="271"/>
            <ac:spMk id="3" creationId="{F2F0F294-C205-436C-AC4E-E4FCAF954E45}"/>
          </ac:spMkLst>
        </pc:spChg>
        <pc:picChg chg="add mod">
          <ac:chgData name="Harshat B" userId="12d676d53a49875b" providerId="LiveId" clId="{53F060DF-2982-4383-A3FF-2DC63725CCA1}" dt="2021-07-19T17:39:03.828" v="684" actId="1076"/>
          <ac:picMkLst>
            <pc:docMk/>
            <pc:sldMk cId="3448797424" sldId="271"/>
            <ac:picMk id="4" creationId="{4BA34636-A485-40D0-A7AF-10BD80903D7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E9E4-8F38-446E-8390-758AEB1273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C8BD62-CECC-4B48-AD7B-ECC2332DA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A4FCF5-AECD-4D4B-8274-AC8BD9C9D1C4}"/>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5" name="Footer Placeholder 4">
            <a:extLst>
              <a:ext uri="{FF2B5EF4-FFF2-40B4-BE49-F238E27FC236}">
                <a16:creationId xmlns:a16="http://schemas.microsoft.com/office/drawing/2014/main" id="{5DA829FB-9871-4574-8412-FA58D2BF98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D2397-B892-4475-8330-DE385D2649AD}"/>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272168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2047-4009-46B6-A5A2-41F46DAA07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1829D2-107A-4A72-B2B8-A546D51BF5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CA93A9-3611-408E-B366-F799F16BE040}"/>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5" name="Footer Placeholder 4">
            <a:extLst>
              <a:ext uri="{FF2B5EF4-FFF2-40B4-BE49-F238E27FC236}">
                <a16:creationId xmlns:a16="http://schemas.microsoft.com/office/drawing/2014/main" id="{B6DE97E6-1C9A-4532-86B2-2BD6745A1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43200-F7F3-4BA0-B2C2-05274B6E6C95}"/>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56985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D2968-2BC1-4E91-A664-2C62ABC0A4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228DC1-D0CB-49E4-97D2-BB4C2BE07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BF5C6-1B5A-4FF0-A890-DD7433779E5B}"/>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5" name="Footer Placeholder 4">
            <a:extLst>
              <a:ext uri="{FF2B5EF4-FFF2-40B4-BE49-F238E27FC236}">
                <a16:creationId xmlns:a16="http://schemas.microsoft.com/office/drawing/2014/main" id="{420D98DF-7544-4F1A-A192-9020C0C4B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D268F-48BB-4D78-AD6A-9207E419B000}"/>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197206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F90F-95AC-4E88-9F45-7332BC0413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E1CBF6-4328-45C4-A401-504F69BB03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5D8C4-0819-4765-BF7D-AA1AEE1FAF7D}"/>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5" name="Footer Placeholder 4">
            <a:extLst>
              <a:ext uri="{FF2B5EF4-FFF2-40B4-BE49-F238E27FC236}">
                <a16:creationId xmlns:a16="http://schemas.microsoft.com/office/drawing/2014/main" id="{B92C1E28-09A6-49A1-A5D9-C509EAC166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AB9E8-5604-4A98-8F2B-F3672E3BB888}"/>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316813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D725-18A2-4CC9-860D-29E0DFE7F4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551482-8AF8-4E28-B833-7A46501352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A2B856-5A15-41D5-A0F3-338FA8715157}"/>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5" name="Footer Placeholder 4">
            <a:extLst>
              <a:ext uri="{FF2B5EF4-FFF2-40B4-BE49-F238E27FC236}">
                <a16:creationId xmlns:a16="http://schemas.microsoft.com/office/drawing/2014/main" id="{B6BA6D30-6588-4CE6-9A13-5A99033DF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EE7DA-9819-4650-9F84-D824B900D747}"/>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414283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06E7-D8C8-4F21-9B5F-A8F5C2980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3A1629-9F3A-4543-A04F-E4D9E57FD4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06B871-8ED4-4794-A195-9B38EF4DA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6B2C08-1774-44AE-BA1B-CA11C5A72A1D}"/>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6" name="Footer Placeholder 5">
            <a:extLst>
              <a:ext uri="{FF2B5EF4-FFF2-40B4-BE49-F238E27FC236}">
                <a16:creationId xmlns:a16="http://schemas.microsoft.com/office/drawing/2014/main" id="{B59F45F0-2910-4DAB-86F0-D3DB260970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D2E4F6-1DF2-4468-8CB2-E68823336B6F}"/>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71875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8093-6F43-42CC-96CD-6A2378C56A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9CF899-33A8-4104-AD10-2FADDF53D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ECF447-B9EF-4334-893D-305C9B6F7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8EF008-9CD6-4B60-9E0A-7F6E64D23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3EED7-AAD3-4C3A-843B-517C4AF18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395FF1-603D-4D1F-8291-950741BC8540}"/>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8" name="Footer Placeholder 7">
            <a:extLst>
              <a:ext uri="{FF2B5EF4-FFF2-40B4-BE49-F238E27FC236}">
                <a16:creationId xmlns:a16="http://schemas.microsoft.com/office/drawing/2014/main" id="{464CE368-B9C8-45BA-BC5D-E405F5CEBC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C4BB23-6432-4B92-9094-D966D1ECBD07}"/>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373422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1F6C-8819-40F9-965B-60FAB60782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CAA28B-33A1-4882-AEF3-2F3CD3B57054}"/>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4" name="Footer Placeholder 3">
            <a:extLst>
              <a:ext uri="{FF2B5EF4-FFF2-40B4-BE49-F238E27FC236}">
                <a16:creationId xmlns:a16="http://schemas.microsoft.com/office/drawing/2014/main" id="{8A737B59-2008-4405-A2C3-F0F834F161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FA8307-340D-423D-B980-DE5C57BE8051}"/>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419181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1AD20-3FBB-4B75-AFE4-7989918644BE}"/>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3" name="Footer Placeholder 2">
            <a:extLst>
              <a:ext uri="{FF2B5EF4-FFF2-40B4-BE49-F238E27FC236}">
                <a16:creationId xmlns:a16="http://schemas.microsoft.com/office/drawing/2014/main" id="{8E293C96-72E9-4D9B-8369-E0CA6B5FFD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60E523-BFE7-4D49-832B-C265BF585E10}"/>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269985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DE0F-DCCC-446D-BB42-6C00B11D3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2AD842-4670-4F36-BADD-0DCFCCC4C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8B3376-56CB-43D2-9AB5-B7EF6C0EA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1E7A2-975B-4734-BD71-03271C6542A6}"/>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6" name="Footer Placeholder 5">
            <a:extLst>
              <a:ext uri="{FF2B5EF4-FFF2-40B4-BE49-F238E27FC236}">
                <a16:creationId xmlns:a16="http://schemas.microsoft.com/office/drawing/2014/main" id="{7BCB706D-1A18-4F77-974D-E079402E0C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EEF265-A34F-4347-B067-2BB6CA80A30E}"/>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278879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07A0-FB4E-464C-8E80-59AA6227A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90ED2B-1F6E-4717-B879-F3DE5EFF7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584229-F470-4DF3-8947-FDFAE3EE3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4FD1F-7432-4DC6-AF94-1760BE55FA8D}"/>
              </a:ext>
            </a:extLst>
          </p:cNvPr>
          <p:cNvSpPr>
            <a:spLocks noGrp="1"/>
          </p:cNvSpPr>
          <p:nvPr>
            <p:ph type="dt" sz="half" idx="10"/>
          </p:nvPr>
        </p:nvSpPr>
        <p:spPr/>
        <p:txBody>
          <a:bodyPr/>
          <a:lstStyle/>
          <a:p>
            <a:fld id="{0170D996-61E4-414F-A0D4-7D9C2B76DA08}" type="datetimeFigureOut">
              <a:rPr lang="en-IN" smtClean="0"/>
              <a:t>20-07-2021</a:t>
            </a:fld>
            <a:endParaRPr lang="en-IN"/>
          </a:p>
        </p:txBody>
      </p:sp>
      <p:sp>
        <p:nvSpPr>
          <p:cNvPr id="6" name="Footer Placeholder 5">
            <a:extLst>
              <a:ext uri="{FF2B5EF4-FFF2-40B4-BE49-F238E27FC236}">
                <a16:creationId xmlns:a16="http://schemas.microsoft.com/office/drawing/2014/main" id="{2B2326E1-7DE8-4635-8994-7D83A70AAC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5A0478-2AA9-4B60-82B8-700375315780}"/>
              </a:ext>
            </a:extLst>
          </p:cNvPr>
          <p:cNvSpPr>
            <a:spLocks noGrp="1"/>
          </p:cNvSpPr>
          <p:nvPr>
            <p:ph type="sldNum" sz="quarter" idx="12"/>
          </p:nvPr>
        </p:nvSpPr>
        <p:spPr/>
        <p:txBody>
          <a:bodyPr/>
          <a:lstStyle/>
          <a:p>
            <a:fld id="{FCD08C39-657B-430F-B175-B529D37BE6C3}" type="slidenum">
              <a:rPr lang="en-IN" smtClean="0"/>
              <a:t>‹#›</a:t>
            </a:fld>
            <a:endParaRPr lang="en-IN"/>
          </a:p>
        </p:txBody>
      </p:sp>
    </p:spTree>
    <p:extLst>
      <p:ext uri="{BB962C8B-B14F-4D97-AF65-F5344CB8AC3E}">
        <p14:creationId xmlns:p14="http://schemas.microsoft.com/office/powerpoint/2010/main" val="422169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AA150-5E7F-4551-A511-E44DAC5D9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EB2B87-D960-46B3-BD25-3604DC79C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7B664-5D1D-412E-8C74-3B048ACF3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0D996-61E4-414F-A0D4-7D9C2B76DA08}" type="datetimeFigureOut">
              <a:rPr lang="en-IN" smtClean="0"/>
              <a:t>20-07-2021</a:t>
            </a:fld>
            <a:endParaRPr lang="en-IN"/>
          </a:p>
        </p:txBody>
      </p:sp>
      <p:sp>
        <p:nvSpPr>
          <p:cNvPr id="5" name="Footer Placeholder 4">
            <a:extLst>
              <a:ext uri="{FF2B5EF4-FFF2-40B4-BE49-F238E27FC236}">
                <a16:creationId xmlns:a16="http://schemas.microsoft.com/office/drawing/2014/main" id="{C593553F-D01B-48E6-B8E2-08662B5AB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06D542-7E10-4F75-BFD5-3D59AB8FC0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08C39-657B-430F-B175-B529D37BE6C3}" type="slidenum">
              <a:rPr lang="en-IN" smtClean="0"/>
              <a:t>‹#›</a:t>
            </a:fld>
            <a:endParaRPr lang="en-IN"/>
          </a:p>
        </p:txBody>
      </p:sp>
    </p:spTree>
    <p:extLst>
      <p:ext uri="{BB962C8B-B14F-4D97-AF65-F5344CB8AC3E}">
        <p14:creationId xmlns:p14="http://schemas.microsoft.com/office/powerpoint/2010/main" val="2131816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toolkit-for-eclipse/v1/user-guide/setup-install.html" TargetMode="External"/><Relationship Id="rId2" Type="http://schemas.openxmlformats.org/officeDocument/2006/relationships/hyperlink" Target="https://console.aws.amazon.com/codesuite/codestar/projects/codestart-app/environments/eclipse?region=us-east-1" TargetMode="External"/><Relationship Id="rId1" Type="http://schemas.openxmlformats.org/officeDocument/2006/relationships/slideLayout" Target="../slideLayouts/slideLayout7.xml"/><Relationship Id="rId4" Type="http://schemas.openxmlformats.org/officeDocument/2006/relationships/hyperlink" Target="https://docs.aws.amazon.com/toolkit-for-eclipse/v1/user-guide/setup-credential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2E8AE-F7D6-49DC-AA04-E6B48160DA38}"/>
              </a:ext>
            </a:extLst>
          </p:cNvPr>
          <p:cNvSpPr txBox="1"/>
          <p:nvPr/>
        </p:nvSpPr>
        <p:spPr>
          <a:xfrm>
            <a:off x="0" y="476701"/>
            <a:ext cx="12192000" cy="4247317"/>
          </a:xfrm>
          <a:prstGeom prst="rect">
            <a:avLst/>
          </a:prstGeom>
          <a:noFill/>
        </p:spPr>
        <p:txBody>
          <a:bodyPr wrap="square">
            <a:spAutoFit/>
          </a:bodyPr>
          <a:lstStyle/>
          <a:p>
            <a:endParaRPr lang="en-IN" dirty="0"/>
          </a:p>
          <a:p>
            <a:endParaRPr lang="en-IN" dirty="0"/>
          </a:p>
          <a:p>
            <a:r>
              <a:rPr lang="en-IN" dirty="0"/>
              <a:t>DevOps </a:t>
            </a:r>
            <a:r>
              <a:rPr lang="en-IN" dirty="0">
                <a:latin typeface="+mj-lt"/>
              </a:rPr>
              <a:t>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the Agile methodology.</a:t>
            </a:r>
          </a:p>
          <a:p>
            <a:endParaRPr lang="en-IN" dirty="0"/>
          </a:p>
          <a:p>
            <a:r>
              <a:rPr lang="en-IN" dirty="0">
                <a:latin typeface="+mj-lt"/>
              </a:rPr>
              <a:t>Getting Better at</a:t>
            </a:r>
            <a:r>
              <a:rPr lang="en-IN" dirty="0"/>
              <a:t> "Three Elements of Great Software Teams"</a:t>
            </a:r>
          </a:p>
          <a:p>
            <a:r>
              <a:rPr lang="en-IN" dirty="0"/>
              <a:t>Communication - </a:t>
            </a:r>
            <a:r>
              <a:rPr lang="en-IN" dirty="0">
                <a:latin typeface="+mj-lt"/>
              </a:rPr>
              <a:t>Get Teams together</a:t>
            </a:r>
          </a:p>
          <a:p>
            <a:r>
              <a:rPr lang="en-IN" dirty="0"/>
              <a:t>Feedback - </a:t>
            </a:r>
            <a:r>
              <a:rPr lang="en-IN" dirty="0">
                <a:latin typeface="+mj-lt"/>
              </a:rPr>
              <a:t>Earlier you find a problem , easier to fix</a:t>
            </a:r>
          </a:p>
          <a:p>
            <a:r>
              <a:rPr lang="en-IN" dirty="0"/>
              <a:t>Automation - </a:t>
            </a:r>
            <a:r>
              <a:rPr lang="en-IN" dirty="0">
                <a:latin typeface="+mj-lt"/>
              </a:rPr>
              <a:t>Automation in DevOps boosts speed, consistency, higher accuracy, reliability, and increases the number of deliveries. </a:t>
            </a:r>
          </a:p>
          <a:p>
            <a:r>
              <a:rPr lang="en-IN" dirty="0">
                <a:latin typeface="+mj-lt"/>
              </a:rPr>
              <a:t>Automation Testing(</a:t>
            </a:r>
            <a:r>
              <a:rPr lang="en-IN" dirty="0" err="1">
                <a:latin typeface="+mj-lt"/>
              </a:rPr>
              <a:t>Junits</a:t>
            </a:r>
            <a:r>
              <a:rPr lang="en-IN" dirty="0">
                <a:latin typeface="+mj-lt"/>
              </a:rPr>
              <a:t>), infrastructure provisioning (Ex : AWS), deployment (Jenkins)</a:t>
            </a:r>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159174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C0D0-2587-4CBF-B89D-ACBEF0A523DE}"/>
              </a:ext>
            </a:extLst>
          </p:cNvPr>
          <p:cNvSpPr>
            <a:spLocks noGrp="1"/>
          </p:cNvSpPr>
          <p:nvPr>
            <p:ph type="title"/>
          </p:nvPr>
        </p:nvSpPr>
        <p:spPr/>
        <p:txBody>
          <a:bodyPr>
            <a:normAutofit/>
          </a:bodyPr>
          <a:lstStyle/>
          <a:p>
            <a:r>
              <a:rPr lang="en-US" sz="3200" dirty="0"/>
              <a:t>AWS </a:t>
            </a:r>
            <a:r>
              <a:rPr lang="en-US" sz="3200" dirty="0" err="1"/>
              <a:t>CodeDeploy</a:t>
            </a:r>
            <a:r>
              <a:rPr lang="en-US" sz="3200" dirty="0"/>
              <a:t> – Deployment Types</a:t>
            </a:r>
            <a:endParaRPr lang="en-IN" sz="3200" dirty="0"/>
          </a:p>
        </p:txBody>
      </p:sp>
      <p:sp>
        <p:nvSpPr>
          <p:cNvPr id="3" name="Content Placeholder 2">
            <a:extLst>
              <a:ext uri="{FF2B5EF4-FFF2-40B4-BE49-F238E27FC236}">
                <a16:creationId xmlns:a16="http://schemas.microsoft.com/office/drawing/2014/main" id="{B71F48D4-0297-47A9-9C92-D5F2CC84FC76}"/>
              </a:ext>
            </a:extLst>
          </p:cNvPr>
          <p:cNvSpPr>
            <a:spLocks noGrp="1"/>
          </p:cNvSpPr>
          <p:nvPr>
            <p:ph idx="1"/>
          </p:nvPr>
        </p:nvSpPr>
        <p:spPr/>
        <p:txBody>
          <a:bodyPr>
            <a:normAutofit fontScale="92500" lnSpcReduction="10000"/>
          </a:bodyPr>
          <a:lstStyle/>
          <a:p>
            <a:r>
              <a:rPr lang="en-US" sz="2200" dirty="0"/>
              <a:t>Deployment - Deploying new version to target</a:t>
            </a:r>
          </a:p>
          <a:p>
            <a:pPr lvl="2"/>
            <a:r>
              <a:rPr lang="en-US" sz="1900" dirty="0">
                <a:latin typeface="+mj-lt"/>
              </a:rPr>
              <a:t>Two Types - In-place and Blue-Green</a:t>
            </a:r>
          </a:p>
          <a:p>
            <a:r>
              <a:rPr lang="en-US" sz="2200" dirty="0"/>
              <a:t>In-place deployment </a:t>
            </a:r>
          </a:p>
          <a:p>
            <a:pPr lvl="3"/>
            <a:r>
              <a:rPr lang="en-US" sz="1900" dirty="0">
                <a:latin typeface="+mj-lt"/>
              </a:rPr>
              <a:t>Step 1 : Application is stopped</a:t>
            </a:r>
          </a:p>
          <a:p>
            <a:pPr lvl="3"/>
            <a:r>
              <a:rPr lang="en-US" sz="1900" dirty="0">
                <a:latin typeface="+mj-lt"/>
              </a:rPr>
              <a:t>Step 2 : Latest Version is installed</a:t>
            </a:r>
          </a:p>
          <a:p>
            <a:pPr lvl="3"/>
            <a:r>
              <a:rPr lang="en-US" sz="1900" dirty="0">
                <a:latin typeface="+mj-lt"/>
              </a:rPr>
              <a:t>Step 3 : Application started and validated </a:t>
            </a:r>
          </a:p>
          <a:p>
            <a:pPr lvl="3"/>
            <a:r>
              <a:rPr lang="en-US" sz="1900" dirty="0">
                <a:latin typeface="+mj-lt"/>
              </a:rPr>
              <a:t>(CONSTRAINT) only EC2/On-Premises can use this</a:t>
            </a:r>
          </a:p>
          <a:p>
            <a:r>
              <a:rPr lang="en-US" sz="2200" dirty="0"/>
              <a:t>Blue/Green deployment </a:t>
            </a:r>
          </a:p>
          <a:p>
            <a:pPr marL="0" indent="0">
              <a:buNone/>
            </a:pPr>
            <a:r>
              <a:rPr lang="en-US" dirty="0"/>
              <a:t>	</a:t>
            </a:r>
            <a:r>
              <a:rPr lang="en-US" sz="1900" dirty="0">
                <a:latin typeface="+mj-lt"/>
              </a:rPr>
              <a:t>A new environment is created, and traffic shifted to a new environment</a:t>
            </a:r>
          </a:p>
          <a:p>
            <a:pPr marL="0" indent="0">
              <a:buNone/>
            </a:pPr>
            <a:r>
              <a:rPr lang="en-US" sz="1900" dirty="0">
                <a:latin typeface="+mj-lt"/>
              </a:rPr>
              <a:t>	Supports:</a:t>
            </a:r>
          </a:p>
          <a:p>
            <a:pPr lvl="3"/>
            <a:r>
              <a:rPr lang="en-US" sz="1900" dirty="0">
                <a:latin typeface="+mj-lt"/>
              </a:rPr>
              <a:t>EC2(Does NOT work with on-premises)</a:t>
            </a:r>
          </a:p>
          <a:p>
            <a:pPr lvl="3"/>
            <a:r>
              <a:rPr lang="en-US" sz="1900" dirty="0">
                <a:latin typeface="+mj-lt"/>
              </a:rPr>
              <a:t>Lambda - Traffic shifted to a new serverless environment</a:t>
            </a:r>
          </a:p>
          <a:p>
            <a:pPr lvl="3"/>
            <a:r>
              <a:rPr lang="en-US" sz="1900" dirty="0">
                <a:latin typeface="+mj-lt"/>
              </a:rPr>
              <a:t>ECS - Traffic shifted from the current task set to replacement </a:t>
            </a:r>
            <a:endParaRPr lang="en-IN" sz="1900" dirty="0">
              <a:latin typeface="+mj-lt"/>
            </a:endParaRPr>
          </a:p>
        </p:txBody>
      </p:sp>
    </p:spTree>
    <p:extLst>
      <p:ext uri="{BB962C8B-B14F-4D97-AF65-F5344CB8AC3E}">
        <p14:creationId xmlns:p14="http://schemas.microsoft.com/office/powerpoint/2010/main" val="419558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DCDDE-70CB-4110-B362-813B1AD42468}"/>
              </a:ext>
            </a:extLst>
          </p:cNvPr>
          <p:cNvSpPr txBox="1"/>
          <p:nvPr/>
        </p:nvSpPr>
        <p:spPr>
          <a:xfrm>
            <a:off x="1611984" y="476701"/>
            <a:ext cx="7529659" cy="6186309"/>
          </a:xfrm>
          <a:prstGeom prst="rect">
            <a:avLst/>
          </a:prstGeom>
          <a:noFill/>
        </p:spPr>
        <p:txBody>
          <a:bodyPr wrap="square">
            <a:spAutoFit/>
          </a:bodyPr>
          <a:lstStyle/>
          <a:p>
            <a:r>
              <a:rPr lang="en-IN" dirty="0" err="1"/>
              <a:t>Appsec</a:t>
            </a:r>
            <a:r>
              <a:rPr lang="en-IN" dirty="0"/>
              <a:t> File example : </a:t>
            </a:r>
          </a:p>
          <a:p>
            <a:r>
              <a:rPr lang="en-IN" dirty="0"/>
              <a:t>version: 0.0</a:t>
            </a:r>
          </a:p>
          <a:p>
            <a:r>
              <a:rPr lang="en-IN" dirty="0" err="1"/>
              <a:t>os</a:t>
            </a:r>
            <a:r>
              <a:rPr lang="en-IN" dirty="0"/>
              <a:t>: </a:t>
            </a:r>
            <a:r>
              <a:rPr lang="en-IN" dirty="0" err="1"/>
              <a:t>linux</a:t>
            </a:r>
            <a:endParaRPr lang="en-IN" dirty="0"/>
          </a:p>
          <a:p>
            <a:r>
              <a:rPr lang="en-IN" dirty="0"/>
              <a:t>files:</a:t>
            </a:r>
          </a:p>
          <a:p>
            <a:r>
              <a:rPr lang="en-IN" dirty="0"/>
              <a:t>  - source: Config/config.txt</a:t>
            </a:r>
          </a:p>
          <a:p>
            <a:r>
              <a:rPr lang="en-IN" dirty="0"/>
              <a:t>    destination: /webapps/Config</a:t>
            </a:r>
          </a:p>
          <a:p>
            <a:r>
              <a:rPr lang="en-IN" dirty="0"/>
              <a:t>  - source: source</a:t>
            </a:r>
          </a:p>
          <a:p>
            <a:r>
              <a:rPr lang="en-IN" dirty="0"/>
              <a:t>    destination: /webapps/</a:t>
            </a:r>
            <a:r>
              <a:rPr lang="en-IN" dirty="0" err="1"/>
              <a:t>myApp</a:t>
            </a:r>
            <a:endParaRPr lang="en-IN" dirty="0"/>
          </a:p>
          <a:p>
            <a:r>
              <a:rPr lang="en-IN" dirty="0"/>
              <a:t>hooks:</a:t>
            </a:r>
          </a:p>
          <a:p>
            <a:r>
              <a:rPr lang="en-IN" dirty="0"/>
              <a:t>  </a:t>
            </a:r>
            <a:r>
              <a:rPr lang="en-IN" dirty="0" err="1"/>
              <a:t>BeforeInstall</a:t>
            </a:r>
            <a:r>
              <a:rPr lang="en-IN" dirty="0"/>
              <a:t>:</a:t>
            </a:r>
          </a:p>
          <a:p>
            <a:r>
              <a:rPr lang="en-IN" dirty="0"/>
              <a:t>    - location: Scripts/UnzipResourceBundle.sh</a:t>
            </a:r>
          </a:p>
          <a:p>
            <a:r>
              <a:rPr lang="en-IN" dirty="0"/>
              <a:t>    - location: Scripts/UnzipDataBundle.sh</a:t>
            </a:r>
          </a:p>
          <a:p>
            <a:r>
              <a:rPr lang="en-IN" dirty="0"/>
              <a:t>  </a:t>
            </a:r>
            <a:r>
              <a:rPr lang="en-IN" dirty="0" err="1"/>
              <a:t>AfterInstall</a:t>
            </a:r>
            <a:r>
              <a:rPr lang="en-IN" dirty="0"/>
              <a:t>:</a:t>
            </a:r>
          </a:p>
          <a:p>
            <a:r>
              <a:rPr lang="en-IN" dirty="0"/>
              <a:t>    - location: Scripts/RunResourceTests.sh</a:t>
            </a:r>
          </a:p>
          <a:p>
            <a:r>
              <a:rPr lang="en-IN" dirty="0"/>
              <a:t>      timeout: 180</a:t>
            </a:r>
          </a:p>
          <a:p>
            <a:r>
              <a:rPr lang="en-IN" dirty="0"/>
              <a:t>  </a:t>
            </a:r>
            <a:r>
              <a:rPr lang="en-IN" dirty="0" err="1"/>
              <a:t>ApplicationStart</a:t>
            </a:r>
            <a:r>
              <a:rPr lang="en-IN" dirty="0"/>
              <a:t>:</a:t>
            </a:r>
          </a:p>
          <a:p>
            <a:r>
              <a:rPr lang="en-IN" dirty="0"/>
              <a:t>    - location: Scripts/RunFunctionalTests.sh</a:t>
            </a:r>
          </a:p>
          <a:p>
            <a:r>
              <a:rPr lang="en-IN" dirty="0"/>
              <a:t>      timeout: 3600</a:t>
            </a:r>
          </a:p>
          <a:p>
            <a:r>
              <a:rPr lang="en-IN" dirty="0"/>
              <a:t>  </a:t>
            </a:r>
            <a:r>
              <a:rPr lang="en-IN" dirty="0" err="1"/>
              <a:t>ValidateService</a:t>
            </a:r>
            <a:r>
              <a:rPr lang="en-IN" dirty="0"/>
              <a:t>:</a:t>
            </a:r>
          </a:p>
          <a:p>
            <a:r>
              <a:rPr lang="en-IN" dirty="0"/>
              <a:t>    - location: Scripts/MonitorService.sh</a:t>
            </a:r>
          </a:p>
          <a:p>
            <a:r>
              <a:rPr lang="en-IN" dirty="0"/>
              <a:t>      timeout: 3600</a:t>
            </a:r>
          </a:p>
          <a:p>
            <a:r>
              <a:rPr lang="en-IN" dirty="0"/>
              <a:t>      </a:t>
            </a:r>
            <a:r>
              <a:rPr lang="en-IN" dirty="0" err="1"/>
              <a:t>runas</a:t>
            </a:r>
            <a:r>
              <a:rPr lang="en-IN" dirty="0"/>
              <a:t>: </a:t>
            </a:r>
            <a:r>
              <a:rPr lang="en-IN" dirty="0" err="1"/>
              <a:t>codedeployuser</a:t>
            </a:r>
            <a:endParaRPr lang="en-IN" dirty="0"/>
          </a:p>
        </p:txBody>
      </p:sp>
    </p:spTree>
    <p:extLst>
      <p:ext uri="{BB962C8B-B14F-4D97-AF65-F5344CB8AC3E}">
        <p14:creationId xmlns:p14="http://schemas.microsoft.com/office/powerpoint/2010/main" val="81131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56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60FA-E66C-4989-B50C-07C5BC4C67E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2F0F294-C205-436C-AC4E-E4FCAF954E45}"/>
              </a:ext>
            </a:extLst>
          </p:cNvPr>
          <p:cNvSpPr>
            <a:spLocks noGrp="1"/>
          </p:cNvSpPr>
          <p:nvPr>
            <p:ph idx="1"/>
          </p:nvPr>
        </p:nvSpPr>
        <p:spPr>
          <a:xfrm>
            <a:off x="838200" y="2224725"/>
            <a:ext cx="10515600" cy="3952237"/>
          </a:xfrm>
        </p:spPr>
        <p:txBody>
          <a:bodyPr/>
          <a:lstStyle/>
          <a:p>
            <a:pPr marL="0" indent="0">
              <a:buNone/>
            </a:pPr>
            <a:r>
              <a:rPr lang="en-US" dirty="0"/>
              <a:t>AWS </a:t>
            </a:r>
            <a:r>
              <a:rPr lang="en-US" dirty="0" err="1"/>
              <a:t>CodePipeline</a:t>
            </a:r>
            <a:r>
              <a:rPr lang="en-US" dirty="0"/>
              <a:t> </a:t>
            </a:r>
          </a:p>
          <a:p>
            <a:pPr marL="0" indent="0">
              <a:buNone/>
            </a:pPr>
            <a:r>
              <a:rPr lang="en-US" sz="1800" dirty="0"/>
              <a:t>Testing, Building, Releasing and deploying software involve multiple steps </a:t>
            </a:r>
          </a:p>
          <a:p>
            <a:pPr marL="0" indent="0">
              <a:buNone/>
            </a:pPr>
            <a:r>
              <a:rPr lang="en-US" sz="1800" dirty="0"/>
              <a:t>How do we automate these steps </a:t>
            </a:r>
          </a:p>
          <a:p>
            <a:pPr marL="0" indent="0">
              <a:buNone/>
            </a:pPr>
            <a:r>
              <a:rPr lang="en-US" sz="1800" dirty="0"/>
              <a:t>Enter AWS </a:t>
            </a:r>
            <a:r>
              <a:rPr lang="en-US" sz="1800" dirty="0" err="1"/>
              <a:t>COdePipeline</a:t>
            </a:r>
            <a:r>
              <a:rPr lang="en-US" sz="1800" dirty="0"/>
              <a:t> </a:t>
            </a:r>
          </a:p>
          <a:p>
            <a:pPr marL="0" indent="0">
              <a:buNone/>
            </a:pPr>
            <a:r>
              <a:rPr lang="en-US" sz="1800" dirty="0"/>
              <a:t>	Each pipeline consists of multiple stages depending on the release </a:t>
            </a:r>
            <a:r>
              <a:rPr lang="en-US" sz="1800" dirty="0" err="1"/>
              <a:t>workflow.Build,Test,Deploy</a:t>
            </a:r>
            <a:r>
              <a:rPr lang="en-US" sz="1800" dirty="0"/>
              <a:t> and some examples </a:t>
            </a:r>
          </a:p>
          <a:p>
            <a:pPr marL="0" indent="0">
              <a:buNone/>
            </a:pPr>
            <a:r>
              <a:rPr lang="en-US" sz="1800" dirty="0"/>
              <a:t>	Integrates with various AWS &amp; Third-party tools to automate end to end release process </a:t>
            </a:r>
            <a:endParaRPr lang="en-IN" sz="1800" dirty="0"/>
          </a:p>
        </p:txBody>
      </p:sp>
      <p:pic>
        <p:nvPicPr>
          <p:cNvPr id="4" name="Picture 3">
            <a:extLst>
              <a:ext uri="{FF2B5EF4-FFF2-40B4-BE49-F238E27FC236}">
                <a16:creationId xmlns:a16="http://schemas.microsoft.com/office/drawing/2014/main" id="{4BA34636-A485-40D0-A7AF-10BD80903D76}"/>
              </a:ext>
            </a:extLst>
          </p:cNvPr>
          <p:cNvPicPr>
            <a:picLocks noChangeAspect="1"/>
          </p:cNvPicPr>
          <p:nvPr/>
        </p:nvPicPr>
        <p:blipFill>
          <a:blip r:embed="rId2"/>
          <a:stretch>
            <a:fillRect/>
          </a:stretch>
        </p:blipFill>
        <p:spPr>
          <a:xfrm>
            <a:off x="838200" y="263450"/>
            <a:ext cx="8953500" cy="1762125"/>
          </a:xfrm>
          <a:prstGeom prst="rect">
            <a:avLst/>
          </a:prstGeom>
        </p:spPr>
      </p:pic>
    </p:spTree>
    <p:extLst>
      <p:ext uri="{BB962C8B-B14F-4D97-AF65-F5344CB8AC3E}">
        <p14:creationId xmlns:p14="http://schemas.microsoft.com/office/powerpoint/2010/main" val="344879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AC3A7-4BE4-4BDB-AB11-56D13834F20A}"/>
              </a:ext>
            </a:extLst>
          </p:cNvPr>
          <p:cNvSpPr txBox="1"/>
          <p:nvPr/>
        </p:nvSpPr>
        <p:spPr>
          <a:xfrm>
            <a:off x="292231" y="282804"/>
            <a:ext cx="8849412" cy="8402300"/>
          </a:xfrm>
          <a:prstGeom prst="rect">
            <a:avLst/>
          </a:prstGeom>
          <a:noFill/>
        </p:spPr>
        <p:txBody>
          <a:bodyPr wrap="square">
            <a:spAutoFit/>
          </a:bodyPr>
          <a:lstStyle/>
          <a:p>
            <a:pPr algn="l"/>
            <a:r>
              <a:rPr lang="en-US" b="1" dirty="0">
                <a:solidFill>
                  <a:srgbClr val="16191F"/>
                </a:solidFill>
                <a:latin typeface="Amazon Ember"/>
                <a:hlinkClick r:id="rId2"/>
              </a:rPr>
              <a:t>https://console.aws.amazon.com/codesuite/codestar/projects/codestart-app?region=us-east-1&amp;project-resources-meta=eyJmIjp7InRleHQiOiIifSwicyI6eyJwcm9wZXJ0eSI6IlR5cGUiLCJkaXJlY3Rpb24iOi0xfSwibiI6MjAsImkiOjB9</a:t>
            </a:r>
          </a:p>
          <a:p>
            <a:pPr algn="l"/>
            <a:endParaRPr lang="en-US" b="1" dirty="0">
              <a:solidFill>
                <a:srgbClr val="16191F"/>
              </a:solidFill>
              <a:latin typeface="Amazon Ember"/>
              <a:hlinkClick r:id="rId2"/>
            </a:endParaRPr>
          </a:p>
          <a:p>
            <a:pPr algn="l"/>
            <a:endParaRPr lang="en-US" b="1" dirty="0">
              <a:solidFill>
                <a:srgbClr val="16191F"/>
              </a:solidFill>
              <a:latin typeface="Amazon Ember"/>
              <a:hlinkClick r:id="rId2"/>
            </a:endParaRPr>
          </a:p>
          <a:p>
            <a:pPr algn="l"/>
            <a:r>
              <a:rPr lang="en-US" dirty="0">
                <a:solidFill>
                  <a:srgbClr val="16191F"/>
                </a:solidFill>
                <a:latin typeface="inherit"/>
                <a:hlinkClick r:id="rId2">
                  <a:extLst>
                    <a:ext uri="{A12FA001-AC4F-418D-AE19-62706E023703}">
                      <ahyp:hlinkClr xmlns:ahyp="http://schemas.microsoft.com/office/drawing/2018/hyperlinkcolor" val="tx"/>
                    </a:ext>
                  </a:extLst>
                </a:hlinkClick>
              </a:rPr>
              <a:t>Setup AWS </a:t>
            </a:r>
            <a:r>
              <a:rPr lang="en-IN" dirty="0">
                <a:solidFill>
                  <a:srgbClr val="16191F"/>
                </a:solidFill>
                <a:latin typeface="inherit"/>
              </a:rPr>
              <a:t>Connect Eclipse</a:t>
            </a:r>
          </a:p>
          <a:p>
            <a:br>
              <a:rPr lang="en-IN" b="0" i="0" dirty="0">
                <a:solidFill>
                  <a:srgbClr val="16191F"/>
                </a:solidFill>
                <a:effectLst/>
                <a:latin typeface="Amazon Ember"/>
              </a:rPr>
            </a:br>
            <a:endParaRPr lang="en-US" b="1" dirty="0">
              <a:solidFill>
                <a:srgbClr val="16191F"/>
              </a:solidFill>
              <a:latin typeface="Amazon Ember"/>
              <a:hlinkClick r:id="rId2"/>
            </a:endParaRPr>
          </a:p>
          <a:p>
            <a:pPr algn="l"/>
            <a:r>
              <a:rPr lang="en-US" b="1" dirty="0">
                <a:solidFill>
                  <a:srgbClr val="16191F"/>
                </a:solidFill>
                <a:latin typeface="Amazon Ember"/>
                <a:hlinkClick r:id="rId2"/>
              </a:rPr>
              <a:t>https://console.aws.amazon.com/codesuite/codestar/projects/codestart-app/environments/eclipse?region=us-east-1#</a:t>
            </a:r>
            <a:endParaRPr lang="en-US" b="1" dirty="0">
              <a:solidFill>
                <a:srgbClr val="16191F"/>
              </a:solidFill>
              <a:latin typeface="Amazon Ember"/>
            </a:endParaRPr>
          </a:p>
          <a:p>
            <a:pPr algn="l"/>
            <a:endParaRPr lang="en-US" b="1" dirty="0">
              <a:solidFill>
                <a:srgbClr val="16191F"/>
              </a:solidFill>
              <a:latin typeface="Amazon Ember"/>
            </a:endParaRPr>
          </a:p>
          <a:p>
            <a:pPr algn="l"/>
            <a:endParaRPr lang="en-US" b="1" dirty="0">
              <a:solidFill>
                <a:srgbClr val="16191F"/>
              </a:solidFill>
              <a:latin typeface="Amazon Ember"/>
            </a:endParaRPr>
          </a:p>
          <a:p>
            <a:pPr algn="l"/>
            <a:r>
              <a:rPr lang="en-US" b="1" dirty="0">
                <a:solidFill>
                  <a:srgbClr val="16191F"/>
                </a:solidFill>
                <a:latin typeface="Amazon Ember"/>
              </a:rPr>
              <a:t>Refer </a:t>
            </a:r>
            <a:r>
              <a:rPr lang="en-US" b="1" i="0" u="none" strike="noStrike" dirty="0">
                <a:solidFill>
                  <a:srgbClr val="16191F"/>
                </a:solidFill>
                <a:effectLst/>
                <a:latin typeface="Amazon Ember"/>
              </a:rPr>
              <a:t>o install the AWS Toolkit for Eclipse section </a:t>
            </a:r>
            <a:endParaRPr lang="en-US" b="1" dirty="0">
              <a:solidFill>
                <a:srgbClr val="16191F"/>
              </a:solidFill>
              <a:latin typeface="Amazon Ember"/>
            </a:endParaRPr>
          </a:p>
          <a:p>
            <a:pPr algn="l"/>
            <a:r>
              <a:rPr lang="en-US" b="0" i="0" u="none" strike="noStrike" dirty="0">
                <a:solidFill>
                  <a:srgbClr val="16191F"/>
                </a:solidFill>
                <a:effectLst/>
                <a:latin typeface="Amazon Ember"/>
                <a:hlinkClick r:id="rId3"/>
              </a:rPr>
              <a:t>https://docs.aws.amazon.com/toolkit-for-eclipse/v1/user-guide/setup-install.html</a:t>
            </a:r>
            <a:endParaRPr lang="en-US" b="0" i="0" u="none" strike="noStrike" dirty="0">
              <a:solidFill>
                <a:srgbClr val="16191F"/>
              </a:solidFill>
              <a:effectLst/>
              <a:latin typeface="Amazon Ember"/>
            </a:endParaRPr>
          </a:p>
          <a:p>
            <a:pPr algn="l"/>
            <a:endParaRPr lang="en-US" dirty="0">
              <a:solidFill>
                <a:srgbClr val="16191F"/>
              </a:solidFill>
              <a:latin typeface="Amazon Ember"/>
            </a:endParaRPr>
          </a:p>
          <a:p>
            <a:pPr algn="l"/>
            <a:r>
              <a:rPr lang="en-IN" b="0" i="0" u="none" strike="noStrike" dirty="0">
                <a:solidFill>
                  <a:srgbClr val="16191F"/>
                </a:solidFill>
                <a:effectLst/>
                <a:latin typeface="Amazon Ember"/>
              </a:rPr>
              <a:t>Set up AWS Credentials</a:t>
            </a:r>
            <a:endParaRPr lang="en-US" b="0" i="0" u="none" strike="noStrike" dirty="0">
              <a:solidFill>
                <a:srgbClr val="16191F"/>
              </a:solidFill>
              <a:effectLst/>
              <a:latin typeface="Amazon Ember"/>
            </a:endParaRPr>
          </a:p>
          <a:p>
            <a:pPr algn="l"/>
            <a:r>
              <a:rPr lang="en-US" b="0" i="0" u="none" strike="noStrike" dirty="0">
                <a:solidFill>
                  <a:srgbClr val="16191F"/>
                </a:solidFill>
                <a:effectLst/>
                <a:latin typeface="Amazon Ember"/>
                <a:hlinkClick r:id="rId4"/>
              </a:rPr>
              <a:t>https://docs.aws.amazon.com/toolkit-for-eclipse/v1/user-guide/setup-credentials.html</a:t>
            </a:r>
            <a:endParaRPr lang="en-US" b="0" i="0" u="none" strike="noStrike" dirty="0">
              <a:solidFill>
                <a:srgbClr val="16191F"/>
              </a:solidFill>
              <a:effectLst/>
              <a:latin typeface="Amazon Ember"/>
            </a:endParaRPr>
          </a:p>
          <a:p>
            <a:pPr algn="l"/>
            <a:endParaRPr lang="en-US" dirty="0">
              <a:solidFill>
                <a:srgbClr val="16191F"/>
              </a:solidFill>
              <a:latin typeface="Amazon Ember"/>
            </a:endParaRPr>
          </a:p>
          <a:p>
            <a:pPr algn="l"/>
            <a:endParaRPr lang="en-US" dirty="0">
              <a:solidFill>
                <a:srgbClr val="16191F"/>
              </a:solidFill>
              <a:latin typeface="Amazon Ember"/>
            </a:endParaRPr>
          </a:p>
          <a:p>
            <a:pPr algn="l"/>
            <a:r>
              <a:rPr lang="en-IN" b="1" i="0" dirty="0">
                <a:solidFill>
                  <a:srgbClr val="444444"/>
                </a:solidFill>
                <a:effectLst/>
                <a:latin typeface="Helvetica Neue"/>
              </a:rPr>
              <a:t>Access key ID</a:t>
            </a:r>
          </a:p>
          <a:p>
            <a:pPr algn="l"/>
            <a:r>
              <a:rPr lang="en-IN" b="1" i="0" dirty="0">
                <a:solidFill>
                  <a:srgbClr val="444444"/>
                </a:solidFill>
                <a:effectLst/>
                <a:latin typeface="Helvetica Neue"/>
              </a:rPr>
              <a:t>Secret access key</a:t>
            </a:r>
          </a:p>
          <a:p>
            <a:pPr algn="l"/>
            <a:r>
              <a:rPr lang="en-IN" b="0" i="0" dirty="0">
                <a:solidFill>
                  <a:srgbClr val="444444"/>
                </a:solidFill>
                <a:effectLst/>
                <a:latin typeface="Helvetica Neue"/>
              </a:rPr>
              <a:t>AKIAXQPB6X63ERJSPJRT</a:t>
            </a:r>
          </a:p>
          <a:p>
            <a:pPr algn="l"/>
            <a:r>
              <a:rPr lang="en-IN" b="0" i="0" dirty="0">
                <a:solidFill>
                  <a:srgbClr val="444444"/>
                </a:solidFill>
                <a:effectLst/>
                <a:latin typeface="Helvetica Neue"/>
              </a:rPr>
              <a:t>AOFytt65HsSFFpXfsgBgLP82IjlrBHhmn6z644oi</a:t>
            </a:r>
          </a:p>
          <a:p>
            <a:pPr algn="l"/>
            <a:endParaRPr lang="en-US" dirty="0">
              <a:solidFill>
                <a:srgbClr val="16191F"/>
              </a:solidFill>
              <a:latin typeface="Amazon Ember"/>
            </a:endParaRPr>
          </a:p>
          <a:p>
            <a:pPr algn="l"/>
            <a:endParaRPr lang="en-US" b="0" i="0" u="none" strike="noStrike" dirty="0">
              <a:solidFill>
                <a:srgbClr val="16191F"/>
              </a:solidFill>
              <a:effectLst/>
              <a:latin typeface="Amazon Ember"/>
            </a:endParaRPr>
          </a:p>
          <a:p>
            <a:pPr algn="l"/>
            <a:endParaRPr lang="en-US" b="0" i="0" u="none" strike="noStrike" dirty="0">
              <a:solidFill>
                <a:srgbClr val="16191F"/>
              </a:solidFill>
              <a:effectLst/>
              <a:latin typeface="Amazon Ember"/>
            </a:endParaRPr>
          </a:p>
          <a:p>
            <a:pPr algn="l"/>
            <a:endParaRPr lang="en-US" b="0" i="0" u="none" strike="noStrike" dirty="0">
              <a:solidFill>
                <a:srgbClr val="16191F"/>
              </a:solidFill>
              <a:effectLst/>
              <a:latin typeface="Amazon Ember"/>
            </a:endParaRPr>
          </a:p>
          <a:p>
            <a:br>
              <a:rPr lang="en-US" b="0" i="0" dirty="0">
                <a:solidFill>
                  <a:srgbClr val="16191F"/>
                </a:solidFill>
                <a:effectLst/>
                <a:latin typeface="Amazon Ember"/>
              </a:rPr>
            </a:br>
            <a:endParaRPr lang="en-IN" dirty="0"/>
          </a:p>
        </p:txBody>
      </p:sp>
    </p:spTree>
    <p:extLst>
      <p:ext uri="{BB962C8B-B14F-4D97-AF65-F5344CB8AC3E}">
        <p14:creationId xmlns:p14="http://schemas.microsoft.com/office/powerpoint/2010/main" val="117474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9D68-DB98-4625-A996-2FCC7FE063B6}"/>
              </a:ext>
            </a:extLst>
          </p:cNvPr>
          <p:cNvSpPr>
            <a:spLocks noGrp="1"/>
          </p:cNvSpPr>
          <p:nvPr>
            <p:ph type="title"/>
          </p:nvPr>
        </p:nvSpPr>
        <p:spPr>
          <a:xfrm>
            <a:off x="65988" y="438347"/>
            <a:ext cx="11821212" cy="1600200"/>
          </a:xfrm>
        </p:spPr>
        <p:txBody>
          <a:bodyPr/>
          <a:lstStyle/>
          <a:p>
            <a:r>
              <a:rPr lang="en-US" dirty="0"/>
              <a:t>DevOps-CI,CD</a:t>
            </a:r>
            <a:endParaRPr lang="en-IN" dirty="0"/>
          </a:p>
        </p:txBody>
      </p:sp>
      <p:pic>
        <p:nvPicPr>
          <p:cNvPr id="6" name="Content Placeholder 5" descr="Diagram&#10;&#10;Description automatically generated">
            <a:extLst>
              <a:ext uri="{FF2B5EF4-FFF2-40B4-BE49-F238E27FC236}">
                <a16:creationId xmlns:a16="http://schemas.microsoft.com/office/drawing/2014/main" id="{B2D28E25-55F6-4CC4-967E-9125867B31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0219" y="2895403"/>
            <a:ext cx="6777872" cy="1095375"/>
          </a:xfrm>
        </p:spPr>
      </p:pic>
      <p:sp>
        <p:nvSpPr>
          <p:cNvPr id="4" name="Text Placeholder 3">
            <a:extLst>
              <a:ext uri="{FF2B5EF4-FFF2-40B4-BE49-F238E27FC236}">
                <a16:creationId xmlns:a16="http://schemas.microsoft.com/office/drawing/2014/main" id="{473C23E8-272C-406F-8143-7DBEB89381CE}"/>
              </a:ext>
            </a:extLst>
          </p:cNvPr>
          <p:cNvSpPr>
            <a:spLocks noGrp="1"/>
          </p:cNvSpPr>
          <p:nvPr>
            <p:ph type="body" sz="half" idx="2"/>
          </p:nvPr>
        </p:nvSpPr>
        <p:spPr>
          <a:xfrm>
            <a:off x="179110" y="2057400"/>
            <a:ext cx="5731496" cy="3811588"/>
          </a:xfrm>
        </p:spPr>
        <p:txBody>
          <a:bodyPr>
            <a:normAutofit fontScale="70000" lnSpcReduction="20000"/>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100" dirty="0"/>
              <a:t>Continuous Integration</a:t>
            </a:r>
          </a:p>
          <a:p>
            <a:pPr marL="742950" lvl="1" indent="-285750">
              <a:buFont typeface="Arial" panose="020B0604020202020204" pitchFamily="34" charset="0"/>
              <a:buChar char="•"/>
            </a:pPr>
            <a:r>
              <a:rPr lang="en-US" sz="2000" dirty="0">
                <a:latin typeface="+mj-lt"/>
              </a:rPr>
              <a:t>Continuously run your tests and packaging(.jar/.war)</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100" dirty="0"/>
              <a:t>Continuous Deployment</a:t>
            </a:r>
          </a:p>
          <a:p>
            <a:pPr marL="742950" lvl="1" indent="-285750">
              <a:buFont typeface="Arial" panose="020B0604020202020204" pitchFamily="34" charset="0"/>
              <a:buChar char="•"/>
            </a:pPr>
            <a:r>
              <a:rPr lang="en-US" sz="2000" dirty="0">
                <a:latin typeface="+mj-lt"/>
              </a:rPr>
              <a:t>Continuously deploy to Test/UAT environment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100" dirty="0"/>
              <a:t>Continuous Delivery</a:t>
            </a:r>
          </a:p>
          <a:p>
            <a:pPr marL="742950" lvl="1" indent="-285750">
              <a:buFont typeface="Arial" panose="020B0604020202020204" pitchFamily="34" charset="0"/>
              <a:buChar char="•"/>
            </a:pPr>
            <a:r>
              <a:rPr lang="en-US" sz="1800" dirty="0">
                <a:latin typeface="+mj-lt"/>
              </a:rPr>
              <a:t>Continuously deploy to prod environment </a:t>
            </a:r>
          </a:p>
          <a:p>
            <a:pPr marL="742950" lvl="1" indent="-285750">
              <a:buFont typeface="Arial" panose="020B0604020202020204" pitchFamily="34" charset="0"/>
              <a:buChar char="•"/>
            </a:pPr>
            <a:endParaRPr lang="en-US" dirty="0">
              <a:latin typeface="+mj-lt"/>
            </a:endParaRP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r>
              <a:rPr lang="en-US" dirty="0"/>
              <a:t>	</a:t>
            </a:r>
            <a:endParaRPr lang="en-IN" dirty="0"/>
          </a:p>
        </p:txBody>
      </p:sp>
    </p:spTree>
    <p:extLst>
      <p:ext uri="{BB962C8B-B14F-4D97-AF65-F5344CB8AC3E}">
        <p14:creationId xmlns:p14="http://schemas.microsoft.com/office/powerpoint/2010/main" val="159490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51CE9943-B61D-44B3-B94E-810F1B2FA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5" y="810531"/>
            <a:ext cx="7871382" cy="1282219"/>
          </a:xfrm>
          <a:prstGeom prst="rect">
            <a:avLst/>
          </a:prstGeom>
        </p:spPr>
      </p:pic>
      <p:sp>
        <p:nvSpPr>
          <p:cNvPr id="9" name="TextBox 8">
            <a:extLst>
              <a:ext uri="{FF2B5EF4-FFF2-40B4-BE49-F238E27FC236}">
                <a16:creationId xmlns:a16="http://schemas.microsoft.com/office/drawing/2014/main" id="{B4633369-7B23-409B-A8B2-A32AEE873480}"/>
              </a:ext>
            </a:extLst>
          </p:cNvPr>
          <p:cNvSpPr txBox="1"/>
          <p:nvPr/>
        </p:nvSpPr>
        <p:spPr>
          <a:xfrm>
            <a:off x="405353" y="3246690"/>
            <a:ext cx="8736290" cy="3970318"/>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r>
              <a:rPr lang="en-IN" dirty="0"/>
              <a:t>DevOps - CI,CD Tools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AWS </a:t>
            </a:r>
            <a:r>
              <a:rPr lang="en-IN" dirty="0" err="1"/>
              <a:t>CodeCommit</a:t>
            </a:r>
            <a:r>
              <a:rPr lang="en-IN" dirty="0"/>
              <a:t> – </a:t>
            </a:r>
            <a:r>
              <a:rPr lang="en-IN" dirty="0">
                <a:latin typeface="+mj-lt"/>
              </a:rPr>
              <a:t>Private Source Control (</a:t>
            </a:r>
            <a:r>
              <a:rPr lang="en-IN" dirty="0" err="1">
                <a:latin typeface="+mj-lt"/>
              </a:rPr>
              <a:t>Git,AWS</a:t>
            </a:r>
            <a:r>
              <a:rPr lang="en-IN" dirty="0">
                <a:latin typeface="+mj-lt"/>
              </a:rPr>
              <a:t> Code Commit)</a:t>
            </a:r>
          </a:p>
          <a:p>
            <a:pPr marL="285750" indent="-285750">
              <a:buFont typeface="Arial" panose="020B0604020202020204" pitchFamily="34" charset="0"/>
              <a:buChar char="•"/>
            </a:pPr>
            <a:r>
              <a:rPr lang="en-IN" dirty="0"/>
              <a:t>AWS </a:t>
            </a:r>
            <a:r>
              <a:rPr lang="en-IN" dirty="0" err="1"/>
              <a:t>CodePipeline</a:t>
            </a:r>
            <a:r>
              <a:rPr lang="en-IN" dirty="0"/>
              <a:t> – </a:t>
            </a:r>
            <a:r>
              <a:rPr lang="en-IN" dirty="0">
                <a:latin typeface="+mj-lt"/>
              </a:rPr>
              <a:t>Orchestrate CI/CD pipelines</a:t>
            </a:r>
          </a:p>
          <a:p>
            <a:pPr marL="285750" indent="-285750">
              <a:buFont typeface="Arial" panose="020B0604020202020204" pitchFamily="34" charset="0"/>
              <a:buChar char="•"/>
            </a:pPr>
            <a:r>
              <a:rPr lang="en-IN" dirty="0"/>
              <a:t>AWS </a:t>
            </a:r>
            <a:r>
              <a:rPr lang="en-IN" dirty="0" err="1"/>
              <a:t>CodeBuild</a:t>
            </a:r>
            <a:r>
              <a:rPr lang="en-IN" dirty="0"/>
              <a:t> – </a:t>
            </a:r>
            <a:r>
              <a:rPr lang="en-IN" dirty="0">
                <a:latin typeface="+mj-lt"/>
              </a:rPr>
              <a:t>Build and Test Code (Application Packages &amp; containers)</a:t>
            </a:r>
          </a:p>
          <a:p>
            <a:pPr marL="285750" indent="-285750">
              <a:buFont typeface="Arial" panose="020B0604020202020204" pitchFamily="34" charset="0"/>
              <a:buChar char="•"/>
            </a:pPr>
            <a:r>
              <a:rPr lang="en-IN" dirty="0"/>
              <a:t>AWS </a:t>
            </a:r>
            <a:r>
              <a:rPr lang="en-IN" dirty="0" err="1"/>
              <a:t>CodeDeploy</a:t>
            </a:r>
            <a:r>
              <a:rPr lang="en-IN" dirty="0"/>
              <a:t> – </a:t>
            </a:r>
            <a:r>
              <a:rPr lang="en-IN" dirty="0">
                <a:latin typeface="+mj-lt"/>
              </a:rPr>
              <a:t>Automate Deployment (EC2,ECS,Lambda etc)</a:t>
            </a:r>
          </a:p>
          <a:p>
            <a:endParaRPr lang="en-IN" dirty="0">
              <a:latin typeface="+mj-lt"/>
            </a:endParaRPr>
          </a:p>
          <a:p>
            <a:endParaRPr lang="en-IN" dirty="0">
              <a:latin typeface="+mj-lt"/>
            </a:endParaRPr>
          </a:p>
        </p:txBody>
      </p:sp>
    </p:spTree>
    <p:extLst>
      <p:ext uri="{BB962C8B-B14F-4D97-AF65-F5344CB8AC3E}">
        <p14:creationId xmlns:p14="http://schemas.microsoft.com/office/powerpoint/2010/main" val="50757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2EE68A-5642-40E7-A43E-FCCB892E0DE4}"/>
              </a:ext>
            </a:extLst>
          </p:cNvPr>
          <p:cNvSpPr txBox="1"/>
          <p:nvPr/>
        </p:nvSpPr>
        <p:spPr>
          <a:xfrm>
            <a:off x="65988" y="-65987"/>
            <a:ext cx="12056882" cy="6740307"/>
          </a:xfrm>
          <a:prstGeom prst="rect">
            <a:avLst/>
          </a:prstGeom>
          <a:noFill/>
        </p:spPr>
        <p:txBody>
          <a:bodyPr wrap="square">
            <a:spAutoFit/>
          </a:bodyPr>
          <a:lstStyle/>
          <a:p>
            <a:endParaRPr lang="en-IN" dirty="0"/>
          </a:p>
          <a:p>
            <a:endParaRPr lang="en-IN" dirty="0"/>
          </a:p>
          <a:p>
            <a:r>
              <a:rPr lang="en-IN" dirty="0"/>
              <a:t>AWS </a:t>
            </a:r>
            <a:r>
              <a:rPr lang="en-IN" dirty="0" err="1"/>
              <a:t>CodeCommit</a:t>
            </a:r>
            <a:r>
              <a:rPr lang="en-IN" dirty="0"/>
              <a:t> </a:t>
            </a:r>
            <a:r>
              <a:rPr lang="en-IN" dirty="0">
                <a:latin typeface="+mj-lt"/>
              </a:rPr>
              <a:t>is a version control service hosted by Amazon Web Services that you can use to privately store and manage assets (such as documents, source code, and binary files) in the cloud.</a:t>
            </a:r>
          </a:p>
          <a:p>
            <a:endParaRPr lang="en-IN" dirty="0">
              <a:latin typeface="+mj-lt"/>
            </a:endParaRPr>
          </a:p>
          <a:p>
            <a:endParaRPr lang="en-IN" dirty="0"/>
          </a:p>
          <a:p>
            <a:r>
              <a:rPr lang="en-IN" dirty="0"/>
              <a:t>Features : </a:t>
            </a:r>
          </a:p>
          <a:p>
            <a:pPr marL="285750" indent="-285750">
              <a:buFont typeface="Arial" panose="020B0604020202020204" pitchFamily="34" charset="0"/>
              <a:buChar char="•"/>
            </a:pPr>
            <a:r>
              <a:rPr lang="en-IN" dirty="0">
                <a:latin typeface="+mj-lt"/>
              </a:rPr>
              <a:t>Store your code securely</a:t>
            </a:r>
          </a:p>
          <a:p>
            <a:pPr marL="285750" indent="-285750">
              <a:buFont typeface="Arial" panose="020B0604020202020204" pitchFamily="34" charset="0"/>
              <a:buChar char="•"/>
            </a:pPr>
            <a:r>
              <a:rPr lang="en-IN" dirty="0">
                <a:latin typeface="+mj-lt"/>
              </a:rPr>
              <a:t>Work collaboratively on code</a:t>
            </a:r>
          </a:p>
          <a:p>
            <a:pPr marL="285750" indent="-285750">
              <a:buFont typeface="Arial" panose="020B0604020202020204" pitchFamily="34" charset="0"/>
              <a:buChar char="•"/>
            </a:pPr>
            <a:r>
              <a:rPr lang="en-IN" dirty="0">
                <a:latin typeface="+mj-lt"/>
              </a:rPr>
              <a:t>Store anything, anytime</a:t>
            </a:r>
          </a:p>
          <a:p>
            <a:pPr marL="285750" indent="-285750">
              <a:buFont typeface="Arial" panose="020B0604020202020204" pitchFamily="34" charset="0"/>
              <a:buChar char="•"/>
            </a:pPr>
            <a:r>
              <a:rPr lang="en-IN" dirty="0">
                <a:latin typeface="+mj-lt"/>
              </a:rPr>
              <a:t>Integrate with other AWS and third-party services</a:t>
            </a:r>
          </a:p>
          <a:p>
            <a:pPr marL="285750" indent="-285750">
              <a:buFont typeface="Arial" panose="020B0604020202020204" pitchFamily="34" charset="0"/>
              <a:buChar char="•"/>
            </a:pPr>
            <a:r>
              <a:rPr lang="en-IN" dirty="0">
                <a:latin typeface="+mj-lt"/>
              </a:rPr>
              <a:t>Easily migrate files from other remote repositories</a:t>
            </a:r>
          </a:p>
          <a:p>
            <a:pPr marL="285750" indent="-285750">
              <a:buFont typeface="Arial" panose="020B0604020202020204" pitchFamily="34" charset="0"/>
              <a:buChar char="•"/>
            </a:pPr>
            <a:r>
              <a:rPr lang="en-IN" dirty="0">
                <a:latin typeface="+mj-lt"/>
              </a:rPr>
              <a:t>AWS </a:t>
            </a:r>
            <a:r>
              <a:rPr lang="en-IN" dirty="0" err="1">
                <a:latin typeface="+mj-lt"/>
              </a:rPr>
              <a:t>CodeCommit</a:t>
            </a:r>
            <a:r>
              <a:rPr lang="en-IN" dirty="0">
                <a:latin typeface="+mj-lt"/>
              </a:rPr>
              <a:t>, based on Git</a:t>
            </a:r>
          </a:p>
          <a:p>
            <a:pPr marL="285750" indent="-285750">
              <a:buFont typeface="Arial" panose="020B0604020202020204" pitchFamily="34" charset="0"/>
              <a:buChar char="•"/>
            </a:pPr>
            <a:r>
              <a:rPr lang="en-IN" dirty="0">
                <a:latin typeface="+mj-lt"/>
              </a:rPr>
              <a:t>Monitoring </a:t>
            </a:r>
          </a:p>
          <a:p>
            <a:pPr marL="742950" lvl="1" indent="-285750">
              <a:buFont typeface="Arial" panose="020B0604020202020204" pitchFamily="34" charset="0"/>
              <a:buChar char="•"/>
            </a:pPr>
            <a:r>
              <a:rPr lang="en-IN" dirty="0">
                <a:latin typeface="+mj-lt"/>
              </a:rPr>
              <a:t>Events such as pull request or repository deletion can be captured in </a:t>
            </a:r>
            <a:r>
              <a:rPr lang="en-IN" dirty="0" err="1">
                <a:latin typeface="+mj-lt"/>
              </a:rPr>
              <a:t>cloudwatch</a:t>
            </a:r>
            <a:r>
              <a:rPr lang="en-IN" dirty="0">
                <a:latin typeface="+mj-lt"/>
              </a:rPr>
              <a:t> events</a:t>
            </a:r>
          </a:p>
          <a:p>
            <a:pPr marL="285750" indent="-285750">
              <a:buFont typeface="Arial" panose="020B0604020202020204" pitchFamily="34" charset="0"/>
              <a:buChar char="•"/>
            </a:pPr>
            <a:r>
              <a:rPr lang="en-IN" dirty="0">
                <a:latin typeface="+mj-lt"/>
              </a:rPr>
              <a:t>Authentication </a:t>
            </a:r>
          </a:p>
          <a:p>
            <a:pPr marL="742950" lvl="1" indent="-285750">
              <a:buFont typeface="Arial" panose="020B0604020202020204" pitchFamily="34" charset="0"/>
              <a:buChar char="•"/>
            </a:pPr>
            <a:r>
              <a:rPr lang="en-IN" dirty="0">
                <a:latin typeface="+mj-lt"/>
              </a:rPr>
              <a:t>IAM User(Recommended)</a:t>
            </a:r>
          </a:p>
          <a:p>
            <a:pPr marL="1200150" lvl="2" indent="-285750">
              <a:buFont typeface="Arial" panose="020B0604020202020204" pitchFamily="34" charset="0"/>
              <a:buChar char="•"/>
            </a:pPr>
            <a:r>
              <a:rPr lang="en-IN" dirty="0">
                <a:latin typeface="+mj-lt"/>
              </a:rPr>
              <a:t>User can login using SSH or HTTPS Git access credentials</a:t>
            </a:r>
          </a:p>
          <a:p>
            <a:pPr marL="1200150" lvl="2" indent="-285750">
              <a:buFont typeface="Arial" panose="020B0604020202020204" pitchFamily="34" charset="0"/>
              <a:buChar char="•"/>
            </a:pPr>
            <a:endParaRPr lang="en-IN" dirty="0">
              <a:latin typeface="+mj-lt"/>
            </a:endParaRPr>
          </a:p>
          <a:p>
            <a:pPr marL="1200150" lvl="2" indent="-285750">
              <a:buFont typeface="Arial" panose="020B0604020202020204" pitchFamily="34" charset="0"/>
              <a:buChar char="•"/>
            </a:pPr>
            <a:endParaRPr lang="en-IN" dirty="0">
              <a:latin typeface="+mj-lt"/>
            </a:endParaRPr>
          </a:p>
          <a:p>
            <a:pPr marL="1200150" lvl="2" indent="-285750">
              <a:buFont typeface="Arial" panose="020B0604020202020204" pitchFamily="34" charset="0"/>
              <a:buChar char="•"/>
            </a:pPr>
            <a:endParaRPr lang="en-IN" dirty="0">
              <a:latin typeface="+mj-lt"/>
            </a:endParaRPr>
          </a:p>
          <a:p>
            <a:pPr marL="1200150" lvl="2" indent="-285750">
              <a:buFont typeface="Arial" panose="020B0604020202020204" pitchFamily="34" charset="0"/>
              <a:buChar char="•"/>
            </a:pPr>
            <a:endParaRPr lang="en-IN" dirty="0">
              <a:latin typeface="+mj-lt"/>
            </a:endParaRPr>
          </a:p>
          <a:p>
            <a:pPr marL="1200150" lvl="2" indent="-285750">
              <a:buFont typeface="Arial" panose="020B0604020202020204" pitchFamily="34" charset="0"/>
              <a:buChar char="•"/>
            </a:pPr>
            <a:endParaRPr lang="en-IN" dirty="0">
              <a:latin typeface="+mj-lt"/>
            </a:endParaRPr>
          </a:p>
          <a:p>
            <a:pPr marL="1200150" lvl="2" indent="-285750">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347276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DF950-03EF-4ECC-AB42-2B749A475105}"/>
              </a:ext>
            </a:extLst>
          </p:cNvPr>
          <p:cNvSpPr txBox="1"/>
          <p:nvPr/>
        </p:nvSpPr>
        <p:spPr>
          <a:xfrm>
            <a:off x="207390" y="47135"/>
            <a:ext cx="8934253" cy="1477328"/>
          </a:xfrm>
          <a:prstGeom prst="rect">
            <a:avLst/>
          </a:prstGeom>
          <a:noFill/>
        </p:spPr>
        <p:txBody>
          <a:bodyPr wrap="square">
            <a:spAutoFit/>
          </a:bodyPr>
          <a:lstStyle/>
          <a:p>
            <a:r>
              <a:rPr lang="en-IN" dirty="0"/>
              <a:t>How does work ?</a:t>
            </a:r>
          </a:p>
          <a:p>
            <a:r>
              <a:rPr lang="en-IN" dirty="0"/>
              <a:t>Step 1 : Create a repository</a:t>
            </a:r>
          </a:p>
          <a:p>
            <a:r>
              <a:rPr lang="en-IN" dirty="0"/>
              <a:t>Step 2 : </a:t>
            </a:r>
            <a:r>
              <a:rPr lang="en-US" b="0" i="0" u="none" strike="noStrike" dirty="0">
                <a:solidFill>
                  <a:srgbClr val="16191F"/>
                </a:solidFill>
                <a:effectLst/>
                <a:latin typeface="Amazon Ember"/>
              </a:rPr>
              <a:t>Create Git credentials for HTTPS connections to </a:t>
            </a:r>
            <a:r>
              <a:rPr lang="en-US" b="0" i="0" u="none" strike="noStrike" dirty="0" err="1">
                <a:solidFill>
                  <a:srgbClr val="16191F"/>
                </a:solidFill>
                <a:effectLst/>
                <a:latin typeface="Amazon Ember"/>
              </a:rPr>
              <a:t>CodeCommit</a:t>
            </a:r>
            <a:endParaRPr lang="en-IN" dirty="0"/>
          </a:p>
          <a:p>
            <a:r>
              <a:rPr lang="en-IN" dirty="0"/>
              <a:t>Step 3 : </a:t>
            </a:r>
            <a:r>
              <a:rPr lang="en-US" b="0" i="0" u="none" strike="noStrike" dirty="0">
                <a:solidFill>
                  <a:srgbClr val="16191F"/>
                </a:solidFill>
                <a:effectLst/>
                <a:latin typeface="Amazon Ember"/>
              </a:rPr>
              <a:t>Connect to the </a:t>
            </a:r>
            <a:r>
              <a:rPr lang="en-US" b="0" i="0" u="none" strike="noStrike" dirty="0" err="1">
                <a:solidFill>
                  <a:srgbClr val="16191F"/>
                </a:solidFill>
                <a:effectLst/>
                <a:latin typeface="Amazon Ember"/>
              </a:rPr>
              <a:t>CodeCommit</a:t>
            </a:r>
            <a:r>
              <a:rPr lang="en-US" b="0" i="0" u="none" strike="noStrike" dirty="0">
                <a:solidFill>
                  <a:srgbClr val="16191F"/>
                </a:solidFill>
                <a:effectLst/>
                <a:latin typeface="Amazon Ember"/>
              </a:rPr>
              <a:t> console and clone the repository</a:t>
            </a:r>
          </a:p>
          <a:p>
            <a:endParaRPr lang="en-IN" dirty="0"/>
          </a:p>
        </p:txBody>
      </p:sp>
    </p:spTree>
    <p:extLst>
      <p:ext uri="{BB962C8B-B14F-4D97-AF65-F5344CB8AC3E}">
        <p14:creationId xmlns:p14="http://schemas.microsoft.com/office/powerpoint/2010/main" val="405996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15BEC-8DB1-462D-90BF-81F4C952C924}"/>
              </a:ext>
            </a:extLst>
          </p:cNvPr>
          <p:cNvSpPr txBox="1"/>
          <p:nvPr/>
        </p:nvSpPr>
        <p:spPr>
          <a:xfrm>
            <a:off x="358219" y="338202"/>
            <a:ext cx="11585542" cy="4801314"/>
          </a:xfrm>
          <a:prstGeom prst="rect">
            <a:avLst/>
          </a:prstGeom>
          <a:noFill/>
        </p:spPr>
        <p:txBody>
          <a:bodyPr wrap="square">
            <a:spAutoFit/>
          </a:bodyPr>
          <a:lstStyle/>
          <a:p>
            <a:r>
              <a:rPr lang="en-IN" dirty="0"/>
              <a:t>AWS </a:t>
            </a:r>
            <a:r>
              <a:rPr lang="en-IN" dirty="0" err="1"/>
              <a:t>COdeBuild</a:t>
            </a:r>
            <a:r>
              <a:rPr lang="en-IN" dirty="0"/>
              <a:t> :</a:t>
            </a:r>
          </a:p>
          <a:p>
            <a:endParaRPr lang="en-IN" dirty="0"/>
          </a:p>
          <a:p>
            <a:r>
              <a:rPr lang="en-IN" dirty="0">
                <a:latin typeface="+mj-lt"/>
              </a:rPr>
              <a:t>Deployable artifacts are generated from code </a:t>
            </a:r>
          </a:p>
          <a:p>
            <a:r>
              <a:rPr lang="en-IN" dirty="0"/>
              <a:t>	Example :</a:t>
            </a:r>
            <a:r>
              <a:rPr lang="en-IN" dirty="0">
                <a:latin typeface="+mj-lt"/>
              </a:rPr>
              <a:t> jar or war for java applications</a:t>
            </a:r>
          </a:p>
          <a:p>
            <a:endParaRPr lang="en-IN" dirty="0"/>
          </a:p>
          <a:p>
            <a:r>
              <a:rPr lang="en-IN" dirty="0" err="1"/>
              <a:t>COdeBuild</a:t>
            </a:r>
            <a:r>
              <a:rPr lang="en-IN" dirty="0"/>
              <a:t> </a:t>
            </a:r>
            <a:r>
              <a:rPr lang="en-IN" dirty="0">
                <a:latin typeface="+mj-lt"/>
              </a:rPr>
              <a:t>: Fully managed build </a:t>
            </a:r>
            <a:r>
              <a:rPr lang="en-IN" dirty="0" err="1">
                <a:latin typeface="+mj-lt"/>
              </a:rPr>
              <a:t>servivce</a:t>
            </a:r>
            <a:r>
              <a:rPr lang="en-IN" dirty="0">
                <a:latin typeface="+mj-lt"/>
              </a:rPr>
              <a:t> in AWS </a:t>
            </a:r>
          </a:p>
          <a:p>
            <a:pPr marL="1200150" lvl="2" indent="-285750">
              <a:buFont typeface="Arial" panose="020B0604020202020204" pitchFamily="34" charset="0"/>
              <a:buChar char="•"/>
            </a:pPr>
            <a:r>
              <a:rPr lang="en-IN" dirty="0">
                <a:latin typeface="+mj-lt"/>
              </a:rPr>
              <a:t>Compile source </a:t>
            </a:r>
            <a:r>
              <a:rPr lang="en-IN" dirty="0" err="1">
                <a:latin typeface="+mj-lt"/>
              </a:rPr>
              <a:t>code,run</a:t>
            </a:r>
            <a:r>
              <a:rPr lang="en-IN" dirty="0">
                <a:latin typeface="+mj-lt"/>
              </a:rPr>
              <a:t> unit tests, and create artifacts</a:t>
            </a:r>
          </a:p>
          <a:p>
            <a:pPr marL="1200150" lvl="2" indent="-285750">
              <a:buFont typeface="Arial" panose="020B0604020202020204" pitchFamily="34" charset="0"/>
              <a:buChar char="•"/>
            </a:pPr>
            <a:r>
              <a:rPr lang="en-IN" dirty="0">
                <a:latin typeface="+mj-lt"/>
              </a:rPr>
              <a:t>Integrates with Amazon </a:t>
            </a:r>
            <a:r>
              <a:rPr lang="en-IN" dirty="0" err="1">
                <a:latin typeface="+mj-lt"/>
              </a:rPr>
              <a:t>cloudwatch</a:t>
            </a:r>
            <a:r>
              <a:rPr lang="en-IN" dirty="0">
                <a:latin typeface="+mj-lt"/>
              </a:rPr>
              <a:t> for logs</a:t>
            </a:r>
          </a:p>
          <a:p>
            <a:endParaRPr lang="en-IN" dirty="0">
              <a:latin typeface="+mj-lt"/>
            </a:endParaRPr>
          </a:p>
          <a:p>
            <a:r>
              <a:rPr lang="en-IN" dirty="0"/>
              <a:t>How does it work ??</a:t>
            </a:r>
          </a:p>
          <a:p>
            <a:r>
              <a:rPr lang="en-IN" dirty="0">
                <a:latin typeface="+mj-lt"/>
              </a:rPr>
              <a:t>Step 1 : Create Builds spec file for instructions</a:t>
            </a:r>
          </a:p>
          <a:p>
            <a:r>
              <a:rPr lang="en-IN" dirty="0">
                <a:latin typeface="+mj-lt"/>
              </a:rPr>
              <a:t>	Commands to build your project</a:t>
            </a:r>
          </a:p>
          <a:p>
            <a:r>
              <a:rPr lang="en-IN" dirty="0">
                <a:latin typeface="+mj-lt"/>
              </a:rPr>
              <a:t>	Define your output files(output files are uploaded to S3)</a:t>
            </a:r>
          </a:p>
          <a:p>
            <a:r>
              <a:rPr lang="en-IN" dirty="0">
                <a:latin typeface="+mj-lt"/>
              </a:rPr>
              <a:t>Step 2 : Create a Code Build project defining</a:t>
            </a:r>
          </a:p>
          <a:p>
            <a:r>
              <a:rPr lang="en-IN" dirty="0">
                <a:latin typeface="+mj-lt"/>
              </a:rPr>
              <a:t>	where is your source code </a:t>
            </a:r>
          </a:p>
          <a:p>
            <a:r>
              <a:rPr lang="en-IN" dirty="0">
                <a:latin typeface="+mj-lt"/>
              </a:rPr>
              <a:t>		</a:t>
            </a:r>
            <a:r>
              <a:rPr lang="en-IN" dirty="0" err="1">
                <a:latin typeface="+mj-lt"/>
              </a:rPr>
              <a:t>CodeCommit</a:t>
            </a:r>
            <a:r>
              <a:rPr lang="en-IN" dirty="0">
                <a:latin typeface="+mj-lt"/>
              </a:rPr>
              <a:t>/Amazon S3/GitHub</a:t>
            </a:r>
          </a:p>
          <a:p>
            <a:r>
              <a:rPr lang="en-IN" dirty="0">
                <a:latin typeface="+mj-lt"/>
              </a:rPr>
              <a:t>	Build Environment (OS/</a:t>
            </a:r>
            <a:r>
              <a:rPr lang="en-IN" dirty="0" err="1">
                <a:latin typeface="+mj-lt"/>
              </a:rPr>
              <a:t>programing</a:t>
            </a:r>
            <a:r>
              <a:rPr lang="en-IN" dirty="0">
                <a:latin typeface="+mj-lt"/>
              </a:rPr>
              <a:t> language or runtime tools)</a:t>
            </a:r>
          </a:p>
        </p:txBody>
      </p:sp>
    </p:spTree>
    <p:extLst>
      <p:ext uri="{BB962C8B-B14F-4D97-AF65-F5344CB8AC3E}">
        <p14:creationId xmlns:p14="http://schemas.microsoft.com/office/powerpoint/2010/main" val="411794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E4772C-A3D5-4F37-A341-E4D5869FD793}"/>
              </a:ext>
            </a:extLst>
          </p:cNvPr>
          <p:cNvSpPr txBox="1"/>
          <p:nvPr/>
        </p:nvSpPr>
        <p:spPr>
          <a:xfrm>
            <a:off x="367645" y="1030699"/>
            <a:ext cx="12254846" cy="3970318"/>
          </a:xfrm>
          <a:prstGeom prst="rect">
            <a:avLst/>
          </a:prstGeom>
          <a:noFill/>
        </p:spPr>
        <p:txBody>
          <a:bodyPr wrap="square">
            <a:spAutoFit/>
          </a:bodyPr>
          <a:lstStyle/>
          <a:p>
            <a:endParaRPr lang="en-IN" dirty="0"/>
          </a:p>
          <a:p>
            <a:r>
              <a:rPr lang="en-IN" dirty="0"/>
              <a:t>Understanding the AWS </a:t>
            </a:r>
            <a:r>
              <a:rPr lang="en-IN" dirty="0" err="1"/>
              <a:t>COdeBuild</a:t>
            </a:r>
            <a:r>
              <a:rPr lang="en-IN" dirty="0"/>
              <a:t> – Build spec file</a:t>
            </a:r>
          </a:p>
          <a:p>
            <a:endParaRPr lang="en-IN" dirty="0"/>
          </a:p>
          <a:p>
            <a:r>
              <a:rPr lang="en-IN" dirty="0" err="1">
                <a:latin typeface="+mj-lt"/>
              </a:rPr>
              <a:t>Buildspec</a:t>
            </a:r>
            <a:r>
              <a:rPr lang="en-IN" dirty="0">
                <a:latin typeface="+mj-lt"/>
              </a:rPr>
              <a:t> is a collection of build commands are related settings</a:t>
            </a:r>
          </a:p>
          <a:p>
            <a:r>
              <a:rPr lang="en-IN" dirty="0">
                <a:latin typeface="+mj-lt"/>
              </a:rPr>
              <a:t>Default name - </a:t>
            </a:r>
            <a:r>
              <a:rPr lang="en-IN" dirty="0" err="1">
                <a:latin typeface="+mj-lt"/>
              </a:rPr>
              <a:t>buildsepc.yml</a:t>
            </a:r>
            <a:r>
              <a:rPr lang="en-IN" dirty="0">
                <a:latin typeface="+mj-lt"/>
              </a:rPr>
              <a:t> ( at root source directory )</a:t>
            </a:r>
          </a:p>
          <a:p>
            <a:r>
              <a:rPr lang="en-IN" dirty="0">
                <a:latin typeface="+mj-lt"/>
              </a:rPr>
              <a:t>Major Elements:</a:t>
            </a:r>
          </a:p>
          <a:p>
            <a:r>
              <a:rPr lang="en-IN" dirty="0">
                <a:latin typeface="+mj-lt"/>
              </a:rPr>
              <a:t>	ENV - information </a:t>
            </a:r>
            <a:r>
              <a:rPr lang="en-IN" dirty="0" err="1">
                <a:latin typeface="+mj-lt"/>
              </a:rPr>
              <a:t>abour</a:t>
            </a:r>
            <a:r>
              <a:rPr lang="en-IN" dirty="0">
                <a:latin typeface="+mj-lt"/>
              </a:rPr>
              <a:t> environment variables</a:t>
            </a:r>
          </a:p>
          <a:p>
            <a:r>
              <a:rPr lang="en-IN" dirty="0">
                <a:latin typeface="+mj-lt"/>
              </a:rPr>
              <a:t>	Phases - Build is divided into pre-defined </a:t>
            </a:r>
            <a:r>
              <a:rPr lang="en-IN" dirty="0" err="1">
                <a:latin typeface="+mj-lt"/>
              </a:rPr>
              <a:t>phases.Each</a:t>
            </a:r>
            <a:r>
              <a:rPr lang="en-IN" dirty="0">
                <a:latin typeface="+mj-lt"/>
              </a:rPr>
              <a:t> can have its own set of commands</a:t>
            </a:r>
          </a:p>
          <a:p>
            <a:r>
              <a:rPr lang="en-IN" dirty="0">
                <a:latin typeface="+mj-lt"/>
              </a:rPr>
              <a:t>		install</a:t>
            </a:r>
          </a:p>
          <a:p>
            <a:r>
              <a:rPr lang="en-IN" dirty="0">
                <a:latin typeface="+mj-lt"/>
              </a:rPr>
              <a:t>		pre-build</a:t>
            </a:r>
          </a:p>
          <a:p>
            <a:r>
              <a:rPr lang="en-IN" dirty="0">
                <a:latin typeface="+mj-lt"/>
              </a:rPr>
              <a:t>		build</a:t>
            </a:r>
          </a:p>
          <a:p>
            <a:r>
              <a:rPr lang="en-IN" dirty="0">
                <a:latin typeface="+mj-lt"/>
              </a:rPr>
              <a:t>		post-build</a:t>
            </a:r>
          </a:p>
          <a:p>
            <a:r>
              <a:rPr lang="en-IN" dirty="0">
                <a:latin typeface="+mj-lt"/>
              </a:rPr>
              <a:t>	Artifacts - Build output files(uploaded to S3 after build)</a:t>
            </a:r>
          </a:p>
          <a:p>
            <a:endParaRPr lang="en-IN" dirty="0"/>
          </a:p>
        </p:txBody>
      </p:sp>
    </p:spTree>
    <p:extLst>
      <p:ext uri="{BB962C8B-B14F-4D97-AF65-F5344CB8AC3E}">
        <p14:creationId xmlns:p14="http://schemas.microsoft.com/office/powerpoint/2010/main" val="303205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573C75-203D-4A1F-BF71-471883DCA725}"/>
              </a:ext>
            </a:extLst>
          </p:cNvPr>
          <p:cNvSpPr txBox="1"/>
          <p:nvPr/>
        </p:nvSpPr>
        <p:spPr>
          <a:xfrm>
            <a:off x="414779" y="705177"/>
            <a:ext cx="11623250" cy="6340197"/>
          </a:xfrm>
          <a:prstGeom prst="rect">
            <a:avLst/>
          </a:prstGeom>
          <a:noFill/>
        </p:spPr>
        <p:txBody>
          <a:bodyPr wrap="square">
            <a:spAutoFit/>
          </a:bodyPr>
          <a:lstStyle/>
          <a:p>
            <a:r>
              <a:rPr lang="en-IN" sz="1400" dirty="0"/>
              <a:t>version: 0.2</a:t>
            </a:r>
          </a:p>
          <a:p>
            <a:endParaRPr lang="en-IN" sz="1400" dirty="0"/>
          </a:p>
          <a:p>
            <a:r>
              <a:rPr lang="en-IN" sz="1400" dirty="0"/>
              <a:t>phases:</a:t>
            </a:r>
          </a:p>
          <a:p>
            <a:r>
              <a:rPr lang="en-IN" sz="1400" dirty="0"/>
              <a:t>  install:</a:t>
            </a:r>
          </a:p>
          <a:p>
            <a:r>
              <a:rPr lang="en-IN" sz="1400" dirty="0"/>
              <a:t>   runtime-versions:</a:t>
            </a:r>
          </a:p>
          <a:p>
            <a:r>
              <a:rPr lang="en-IN" sz="1400" dirty="0"/>
              <a:t>   java: openjdk8</a:t>
            </a:r>
          </a:p>
          <a:p>
            <a:r>
              <a:rPr lang="en-IN" sz="1400" dirty="0"/>
              <a:t>  </a:t>
            </a:r>
            <a:r>
              <a:rPr lang="en-IN" sz="1400" dirty="0" err="1"/>
              <a:t>pre_build</a:t>
            </a:r>
            <a:r>
              <a:rPr lang="en-IN" sz="1400" dirty="0"/>
              <a:t>:</a:t>
            </a:r>
          </a:p>
          <a:p>
            <a:r>
              <a:rPr lang="en-IN" sz="1400" dirty="0"/>
              <a:t>    commands:</a:t>
            </a:r>
          </a:p>
          <a:p>
            <a:r>
              <a:rPr lang="en-IN" sz="1400" dirty="0"/>
              <a:t>      - echo Logging in to Amazon ECR...</a:t>
            </a:r>
          </a:p>
          <a:p>
            <a:r>
              <a:rPr lang="en-IN" sz="1400" dirty="0"/>
              <a:t>      - </a:t>
            </a:r>
            <a:r>
              <a:rPr lang="en-IN" sz="1400" dirty="0" err="1"/>
              <a:t>aws</a:t>
            </a:r>
            <a:r>
              <a:rPr lang="en-IN" sz="1400" dirty="0"/>
              <a:t> --version</a:t>
            </a:r>
          </a:p>
          <a:p>
            <a:r>
              <a:rPr lang="en-IN" sz="1400" dirty="0"/>
              <a:t>      - $(</a:t>
            </a:r>
            <a:r>
              <a:rPr lang="en-IN" sz="1400" dirty="0" err="1"/>
              <a:t>aws</a:t>
            </a:r>
            <a:r>
              <a:rPr lang="en-IN" sz="1400" dirty="0"/>
              <a:t> </a:t>
            </a:r>
            <a:r>
              <a:rPr lang="en-IN" sz="1400" dirty="0" err="1"/>
              <a:t>ecr</a:t>
            </a:r>
            <a:r>
              <a:rPr lang="en-IN" sz="1400" dirty="0"/>
              <a:t> get-login --region $AWS_DEFAULT_REGION --no-include-email)</a:t>
            </a:r>
          </a:p>
          <a:p>
            <a:r>
              <a:rPr lang="en-IN" sz="1400" dirty="0"/>
              <a:t>      - TAG="$(echo $CODEBUILD_RESOLVED_SOURCE_VERSION | head -c 8)"</a:t>
            </a:r>
          </a:p>
          <a:p>
            <a:r>
              <a:rPr lang="en-IN" sz="1400" dirty="0"/>
              <a:t>      - IMAGE_URI=${REPOSITORY_URI}:${TAG}</a:t>
            </a:r>
          </a:p>
          <a:p>
            <a:r>
              <a:rPr lang="en-IN" sz="1400" dirty="0"/>
              <a:t>  build:</a:t>
            </a:r>
          </a:p>
          <a:p>
            <a:r>
              <a:rPr lang="en-IN" sz="1400" dirty="0"/>
              <a:t>    commands:</a:t>
            </a:r>
          </a:p>
          <a:p>
            <a:r>
              <a:rPr lang="en-IN" sz="1400" dirty="0"/>
              <a:t>      - echo Build started on `date`</a:t>
            </a:r>
          </a:p>
          <a:p>
            <a:r>
              <a:rPr lang="en-IN" sz="1400" dirty="0"/>
              <a:t>      - echo Building the Docker image...</a:t>
            </a:r>
          </a:p>
          <a:p>
            <a:r>
              <a:rPr lang="en-IN" sz="1400" dirty="0"/>
              <a:t>      - echo </a:t>
            </a:r>
            <a:r>
              <a:rPr lang="en-IN" sz="1400" dirty="0" err="1"/>
              <a:t>Image_tag</a:t>
            </a:r>
            <a:r>
              <a:rPr lang="en-IN" sz="1400" dirty="0"/>
              <a:t> $IMAGE_TAG</a:t>
            </a:r>
          </a:p>
          <a:p>
            <a:r>
              <a:rPr lang="en-IN" sz="1400" dirty="0"/>
              <a:t>	  - </a:t>
            </a:r>
            <a:r>
              <a:rPr lang="en-IN" sz="1400" dirty="0" err="1"/>
              <a:t>mvn</a:t>
            </a:r>
            <a:r>
              <a:rPr lang="en-IN" sz="1400" dirty="0"/>
              <a:t> clean package -</a:t>
            </a:r>
            <a:r>
              <a:rPr lang="en-IN" sz="1400" dirty="0" err="1"/>
              <a:t>Ddockerfile.skip</a:t>
            </a:r>
            <a:endParaRPr lang="en-IN" sz="1400" dirty="0"/>
          </a:p>
          <a:p>
            <a:r>
              <a:rPr lang="en-IN" sz="1400" dirty="0"/>
              <a:t>      - docker build --tag $IMAGE_URI .</a:t>
            </a:r>
          </a:p>
          <a:p>
            <a:r>
              <a:rPr lang="en-IN" sz="1400" dirty="0"/>
              <a:t>  </a:t>
            </a:r>
            <a:r>
              <a:rPr lang="en-IN" sz="1400" dirty="0" err="1"/>
              <a:t>post_build</a:t>
            </a:r>
            <a:r>
              <a:rPr lang="en-IN" sz="1400" dirty="0"/>
              <a:t>:</a:t>
            </a:r>
          </a:p>
          <a:p>
            <a:r>
              <a:rPr lang="en-IN" sz="1400" dirty="0"/>
              <a:t>    commands:</a:t>
            </a:r>
          </a:p>
          <a:p>
            <a:r>
              <a:rPr lang="en-IN" sz="1400" dirty="0"/>
              <a:t>      - echo Build completed on `date`</a:t>
            </a:r>
          </a:p>
          <a:p>
            <a:r>
              <a:rPr lang="en-IN" sz="1400" dirty="0"/>
              <a:t>      - echo Pushing the Docker images...</a:t>
            </a:r>
          </a:p>
          <a:p>
            <a:r>
              <a:rPr lang="en-IN" sz="1400" dirty="0"/>
              <a:t>      - docker push $IMAGE_URI</a:t>
            </a:r>
          </a:p>
          <a:p>
            <a:r>
              <a:rPr lang="en-IN" sz="1400" dirty="0"/>
              <a:t>      - echo push completed</a:t>
            </a:r>
          </a:p>
          <a:p>
            <a:r>
              <a:rPr lang="en-IN" sz="1400" dirty="0"/>
              <a:t>      - </a:t>
            </a:r>
            <a:r>
              <a:rPr lang="en-IN" sz="1400" dirty="0" err="1"/>
              <a:t>printf</a:t>
            </a:r>
            <a:r>
              <a:rPr lang="en-IN" sz="1400" dirty="0"/>
              <a:t> '[{"name":"%s","</a:t>
            </a:r>
            <a:r>
              <a:rPr lang="en-IN" sz="1400" dirty="0" err="1"/>
              <a:t>imageUri</a:t>
            </a:r>
            <a:r>
              <a:rPr lang="en-IN" sz="1400" dirty="0"/>
              <a:t>":"%s"}]' $CONTAINER_NAME $IMAGE_URI &gt; </a:t>
            </a:r>
            <a:r>
              <a:rPr lang="en-IN" sz="1400" dirty="0" err="1"/>
              <a:t>imagedefinitions.json</a:t>
            </a:r>
            <a:endParaRPr lang="en-IN" sz="1400" dirty="0"/>
          </a:p>
          <a:p>
            <a:r>
              <a:rPr lang="en-IN" sz="1400" dirty="0"/>
              <a:t>artifacts:</a:t>
            </a:r>
          </a:p>
          <a:p>
            <a:r>
              <a:rPr lang="en-IN" sz="1400" dirty="0"/>
              <a:t>    files: </a:t>
            </a:r>
            <a:r>
              <a:rPr lang="en-IN" sz="1400" dirty="0" err="1"/>
              <a:t>imagedefinitions.json</a:t>
            </a:r>
            <a:endParaRPr lang="en-IN" sz="1400" dirty="0"/>
          </a:p>
        </p:txBody>
      </p:sp>
    </p:spTree>
    <p:extLst>
      <p:ext uri="{BB962C8B-B14F-4D97-AF65-F5344CB8AC3E}">
        <p14:creationId xmlns:p14="http://schemas.microsoft.com/office/powerpoint/2010/main" val="277028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5EF5-CC01-4BCD-82BD-14EAD38CBF75}"/>
              </a:ext>
            </a:extLst>
          </p:cNvPr>
          <p:cNvSpPr>
            <a:spLocks noGrp="1"/>
          </p:cNvSpPr>
          <p:nvPr>
            <p:ph type="title"/>
          </p:nvPr>
        </p:nvSpPr>
        <p:spPr/>
        <p:txBody>
          <a:bodyPr/>
          <a:lstStyle/>
          <a:p>
            <a:r>
              <a:rPr lang="en-US" dirty="0"/>
              <a:t>AWS </a:t>
            </a:r>
            <a:r>
              <a:rPr lang="en-US" dirty="0" err="1"/>
              <a:t>CodeDeploy</a:t>
            </a:r>
            <a:endParaRPr lang="en-IN" dirty="0"/>
          </a:p>
        </p:txBody>
      </p:sp>
      <p:sp>
        <p:nvSpPr>
          <p:cNvPr id="3" name="Content Placeholder 2">
            <a:extLst>
              <a:ext uri="{FF2B5EF4-FFF2-40B4-BE49-F238E27FC236}">
                <a16:creationId xmlns:a16="http://schemas.microsoft.com/office/drawing/2014/main" id="{E5820E00-74AC-44E5-A691-3C606C53C2DB}"/>
              </a:ext>
            </a:extLst>
          </p:cNvPr>
          <p:cNvSpPr>
            <a:spLocks noGrp="1"/>
          </p:cNvSpPr>
          <p:nvPr>
            <p:ph idx="1"/>
          </p:nvPr>
        </p:nvSpPr>
        <p:spPr/>
        <p:txBody>
          <a:bodyPr>
            <a:noAutofit/>
          </a:bodyPr>
          <a:lstStyle/>
          <a:p>
            <a:pPr marL="0" indent="0">
              <a:buNone/>
            </a:pPr>
            <a:r>
              <a:rPr lang="en-IN" sz="1800" dirty="0">
                <a:latin typeface="+mj-lt"/>
              </a:rPr>
              <a:t>Automate application deployments to:</a:t>
            </a:r>
          </a:p>
          <a:p>
            <a:pPr lvl="1"/>
            <a:r>
              <a:rPr lang="en-IN" sz="1600" dirty="0">
                <a:latin typeface="+mj-lt"/>
              </a:rPr>
              <a:t>Amazon EC2 Instances</a:t>
            </a:r>
          </a:p>
          <a:p>
            <a:pPr lvl="1"/>
            <a:r>
              <a:rPr lang="en-IN" sz="1600" dirty="0">
                <a:latin typeface="+mj-lt"/>
              </a:rPr>
              <a:t>on-premises instances</a:t>
            </a:r>
          </a:p>
          <a:p>
            <a:pPr lvl="1"/>
            <a:r>
              <a:rPr lang="en-IN" sz="1600" dirty="0">
                <a:latin typeface="+mj-lt"/>
              </a:rPr>
              <a:t>Serverless Lambda functions</a:t>
            </a:r>
          </a:p>
          <a:p>
            <a:pPr lvl="1"/>
            <a:r>
              <a:rPr lang="en-IN" sz="1600" dirty="0">
                <a:latin typeface="+mj-lt"/>
              </a:rPr>
              <a:t>Amazon ECS services</a:t>
            </a:r>
          </a:p>
          <a:p>
            <a:pPr marL="0" indent="0">
              <a:buNone/>
            </a:pPr>
            <a:r>
              <a:rPr lang="en-IN" sz="1800" dirty="0">
                <a:latin typeface="+mj-lt"/>
              </a:rPr>
              <a:t>Important Features :</a:t>
            </a:r>
          </a:p>
          <a:p>
            <a:pPr lvl="1"/>
            <a:r>
              <a:rPr lang="en-IN" sz="1600" dirty="0">
                <a:latin typeface="+mj-lt"/>
              </a:rPr>
              <a:t>Autoscaling</a:t>
            </a:r>
          </a:p>
          <a:p>
            <a:pPr lvl="1"/>
            <a:r>
              <a:rPr lang="en-IN" sz="1600" dirty="0">
                <a:latin typeface="+mj-lt"/>
              </a:rPr>
              <a:t>Integrates with </a:t>
            </a:r>
            <a:r>
              <a:rPr lang="en-IN" sz="1600" dirty="0" err="1">
                <a:latin typeface="+mj-lt"/>
              </a:rPr>
              <a:t>codepipeline</a:t>
            </a:r>
            <a:endParaRPr lang="en-IN" sz="1600" dirty="0">
              <a:latin typeface="+mj-lt"/>
            </a:endParaRPr>
          </a:p>
          <a:p>
            <a:pPr lvl="1"/>
            <a:r>
              <a:rPr lang="en-IN" sz="1600" dirty="0">
                <a:latin typeface="+mj-lt"/>
              </a:rPr>
              <a:t>Reuse Existing setup:</a:t>
            </a:r>
          </a:p>
          <a:p>
            <a:pPr lvl="1"/>
            <a:r>
              <a:rPr lang="en-IN" sz="1400" dirty="0">
                <a:latin typeface="+mj-lt"/>
              </a:rPr>
              <a:t>Integrates with </a:t>
            </a:r>
          </a:p>
          <a:p>
            <a:pPr lvl="2"/>
            <a:r>
              <a:rPr lang="en-IN" sz="1400" dirty="0">
                <a:latin typeface="+mj-lt"/>
              </a:rPr>
              <a:t>CI/CD tools (</a:t>
            </a:r>
            <a:r>
              <a:rPr lang="en-IN" sz="1400" dirty="0" err="1">
                <a:latin typeface="+mj-lt"/>
              </a:rPr>
              <a:t>Jenkins,GitHub</a:t>
            </a:r>
            <a:r>
              <a:rPr lang="en-IN" sz="1400" dirty="0">
                <a:latin typeface="+mj-lt"/>
              </a:rPr>
              <a:t> etc)</a:t>
            </a:r>
          </a:p>
          <a:p>
            <a:pPr lvl="2"/>
            <a:r>
              <a:rPr lang="en-IN" sz="1400" dirty="0">
                <a:latin typeface="+mj-lt"/>
              </a:rPr>
              <a:t>IAAC tools(</a:t>
            </a:r>
            <a:r>
              <a:rPr lang="en-IN" sz="1400" dirty="0" err="1">
                <a:latin typeface="+mj-lt"/>
              </a:rPr>
              <a:t>Ansible,Puppet,chef</a:t>
            </a:r>
            <a:r>
              <a:rPr lang="en-IN" sz="1400" dirty="0">
                <a:latin typeface="+mj-lt"/>
              </a:rPr>
              <a:t>)</a:t>
            </a:r>
          </a:p>
        </p:txBody>
      </p:sp>
    </p:spTree>
    <p:extLst>
      <p:ext uri="{BB962C8B-B14F-4D97-AF65-F5344CB8AC3E}">
        <p14:creationId xmlns:p14="http://schemas.microsoft.com/office/powerpoint/2010/main" val="2505880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1183</Words>
  <Application>Microsoft Office PowerPoint</Application>
  <PresentationFormat>Widescreen</PresentationFormat>
  <Paragraphs>207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Amazon Ember</vt:lpstr>
      <vt:lpstr>Arial</vt:lpstr>
      <vt:lpstr>Calibri</vt:lpstr>
      <vt:lpstr>Calibri Light</vt:lpstr>
      <vt:lpstr>Helvetica Neue</vt:lpstr>
      <vt:lpstr>inherit</vt:lpstr>
      <vt:lpstr>Office Theme</vt:lpstr>
      <vt:lpstr>PowerPoint Presentation</vt:lpstr>
      <vt:lpstr>DevOps-CI,CD</vt:lpstr>
      <vt:lpstr>PowerPoint Presentation</vt:lpstr>
      <vt:lpstr>PowerPoint Presentation</vt:lpstr>
      <vt:lpstr>PowerPoint Presentation</vt:lpstr>
      <vt:lpstr>PowerPoint Presentation</vt:lpstr>
      <vt:lpstr>PowerPoint Presentation</vt:lpstr>
      <vt:lpstr>PowerPoint Presentation</vt:lpstr>
      <vt:lpstr>AWS CodeDeploy</vt:lpstr>
      <vt:lpstr>AWS CodeDeploy – Deployment Types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DevOps-CI,CD</dc:title>
  <dc:creator>Prakash Reddy</dc:creator>
  <cp:lastModifiedBy>Harshat B</cp:lastModifiedBy>
  <cp:revision>31</cp:revision>
  <dcterms:created xsi:type="dcterms:W3CDTF">2021-06-21T17:07:13Z</dcterms:created>
  <dcterms:modified xsi:type="dcterms:W3CDTF">2021-07-20T09:56:53Z</dcterms:modified>
</cp:coreProperties>
</file>