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46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0AAAE-47E0-4127-9054-967581D2F956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798E-C3FE-42ED-A871-D87AAA2A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500C-2826-49A5-9000-B3D8EB5F4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39E85-1415-4A86-9806-8D0726F8A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9073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1172-2D05-4EDA-B164-ACD5BA65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en-US" dirty="0"/>
              <a:t>Started the data creation progress </a:t>
            </a:r>
          </a:p>
          <a:p>
            <a:r>
              <a:rPr lang="en-US" dirty="0"/>
              <a:t>Over all database images we will be working on – 494444</a:t>
            </a:r>
          </a:p>
          <a:p>
            <a:endParaRPr lang="en-US" dirty="0"/>
          </a:p>
          <a:p>
            <a:r>
              <a:rPr lang="en-US" dirty="0"/>
              <a:t>Sample of 5749 images taken</a:t>
            </a:r>
          </a:p>
          <a:p>
            <a:endParaRPr lang="en-US" dirty="0"/>
          </a:p>
          <a:p>
            <a:r>
              <a:rPr lang="en-US" dirty="0"/>
              <a:t>The features we need to extract , </a:t>
            </a:r>
          </a:p>
          <a:p>
            <a:pPr lvl="3"/>
            <a:r>
              <a:rPr lang="en-US" sz="1600" dirty="0"/>
              <a:t>Super pixels (MATLAB /python)</a:t>
            </a:r>
          </a:p>
          <a:p>
            <a:pPr lvl="3"/>
            <a:r>
              <a:rPr lang="en-US" sz="1600" dirty="0"/>
              <a:t>Super pixel boundary  (C++)</a:t>
            </a:r>
          </a:p>
          <a:p>
            <a:pPr lvl="3"/>
            <a:r>
              <a:rPr lang="en-US" sz="1600" dirty="0"/>
              <a:t>Super pixel edges (C++)</a:t>
            </a:r>
          </a:p>
          <a:p>
            <a:pPr lvl="3"/>
            <a:endParaRPr lang="en-US" sz="1600" dirty="0"/>
          </a:p>
          <a:p>
            <a:pPr lvl="3"/>
            <a:r>
              <a:rPr lang="en-US" sz="1600" dirty="0"/>
              <a:t>Creates an over all of 60000+ feature points per image 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7D3B-93DF-4978-8005-FCC0230F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0DB5-2290-49F8-84EB-A861D94D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pixel data extraction  ~0.3 minutes per image </a:t>
            </a:r>
          </a:p>
          <a:p>
            <a:endParaRPr lang="en-US" dirty="0"/>
          </a:p>
          <a:p>
            <a:r>
              <a:rPr lang="en-US" dirty="0"/>
              <a:t>Over all data base ~10 GB</a:t>
            </a:r>
          </a:p>
          <a:p>
            <a:endParaRPr lang="en-US" dirty="0"/>
          </a:p>
          <a:p>
            <a:r>
              <a:rPr lang="en-US" dirty="0"/>
              <a:t>MATLAB compatible servers are really less</a:t>
            </a:r>
          </a:p>
          <a:p>
            <a:endParaRPr lang="en-US" dirty="0"/>
          </a:p>
          <a:p>
            <a:r>
              <a:rPr lang="en-US" dirty="0"/>
              <a:t>Frontend C++ is quicker,</a:t>
            </a:r>
          </a:p>
          <a:p>
            <a:pPr lvl="1"/>
            <a:r>
              <a:rPr lang="en-US" dirty="0"/>
              <a:t>but the </a:t>
            </a:r>
            <a:r>
              <a:rPr lang="en-US" dirty="0" err="1"/>
              <a:t>Kmeans</a:t>
            </a:r>
            <a:r>
              <a:rPr lang="en-US" dirty="0"/>
              <a:t> cluster takes ~2hours for 5729 images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102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Week 6</vt:lpstr>
      <vt:lpstr>PowerPoint Presentation</vt:lpstr>
      <vt:lpstr>The 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</dc:title>
  <dc:creator>pragatheeswaran vipulanandan</dc:creator>
  <cp:lastModifiedBy>pragatheeswaran vipulanandan</cp:lastModifiedBy>
  <cp:revision>4</cp:revision>
  <dcterms:created xsi:type="dcterms:W3CDTF">2018-08-03T10:10:35Z</dcterms:created>
  <dcterms:modified xsi:type="dcterms:W3CDTF">2018-08-03T11:21:22Z</dcterms:modified>
</cp:coreProperties>
</file>