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65E8-62C6-4394-8166-8FD49735390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4C91-F773-4D3F-B604-354E6E40042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0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65E8-62C6-4394-8166-8FD49735390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4C91-F773-4D3F-B604-354E6E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65E8-62C6-4394-8166-8FD49735390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4C91-F773-4D3F-B604-354E6E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92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65E8-62C6-4394-8166-8FD49735390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4C91-F773-4D3F-B604-354E6E40042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18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65E8-62C6-4394-8166-8FD49735390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4C91-F773-4D3F-B604-354E6E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46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65E8-62C6-4394-8166-8FD49735390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4C91-F773-4D3F-B604-354E6E4004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36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65E8-62C6-4394-8166-8FD49735390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4C91-F773-4D3F-B604-354E6E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95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65E8-62C6-4394-8166-8FD49735390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4C91-F773-4D3F-B604-354E6E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20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65E8-62C6-4394-8166-8FD49735390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4C91-F773-4D3F-B604-354E6E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1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65E8-62C6-4394-8166-8FD49735390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4C91-F773-4D3F-B604-354E6E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65E8-62C6-4394-8166-8FD49735390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4C91-F773-4D3F-B604-354E6E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0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65E8-62C6-4394-8166-8FD49735390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4C91-F773-4D3F-B604-354E6E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65E8-62C6-4394-8166-8FD49735390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4C91-F773-4D3F-B604-354E6E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65E8-62C6-4394-8166-8FD49735390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4C91-F773-4D3F-B604-354E6E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65E8-62C6-4394-8166-8FD49735390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4C91-F773-4D3F-B604-354E6E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3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65E8-62C6-4394-8166-8FD49735390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4C91-F773-4D3F-B604-354E6E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5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65E8-62C6-4394-8166-8FD49735390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4C91-F773-4D3F-B604-354E6E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3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0D065E8-62C6-4394-8166-8FD497353900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704C91-F773-4D3F-B604-354E6E400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70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8C23-356C-4FEE-B5FA-18DAAA182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715F4-34AE-4F1C-B232-9709A1D08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110457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A10B-8D65-45E8-90EA-4159CC8A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62" y="162982"/>
            <a:ext cx="8534400" cy="1507067"/>
          </a:xfrm>
        </p:spPr>
        <p:txBody>
          <a:bodyPr/>
          <a:lstStyle/>
          <a:p>
            <a:r>
              <a:rPr lang="en-US" dirty="0" err="1"/>
              <a:t>UpDATES</a:t>
            </a:r>
            <a:r>
              <a:rPr lang="en-US" dirty="0"/>
              <a:t> FROM THE IMAGE PROCESSING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0C46E-1D50-4A9A-9550-6E065DA12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885950"/>
            <a:ext cx="10917238" cy="4034367"/>
          </a:xfrm>
        </p:spPr>
        <p:txBody>
          <a:bodyPr>
            <a:normAutofit/>
          </a:bodyPr>
          <a:lstStyle/>
          <a:p>
            <a:r>
              <a:rPr lang="en-US" dirty="0"/>
              <a:t>Created python files for the currently existing MATLAB version for creating </a:t>
            </a:r>
            <a:r>
              <a:rPr lang="en-US" dirty="0" err="1"/>
              <a:t>superpixels</a:t>
            </a:r>
            <a:r>
              <a:rPr lang="en-US" dirty="0"/>
              <a:t> </a:t>
            </a:r>
          </a:p>
          <a:p>
            <a:r>
              <a:rPr lang="en-US" dirty="0"/>
              <a:t>Incurred a problem regarding the results not being the same </a:t>
            </a:r>
          </a:p>
          <a:p>
            <a:r>
              <a:rPr lang="en-US" dirty="0"/>
              <a:t>Rectified the issue </a:t>
            </a:r>
          </a:p>
          <a:p>
            <a:r>
              <a:rPr lang="en-US" dirty="0"/>
              <a:t>The current MATLAB vs Python comparison output is around 95% similar </a:t>
            </a:r>
          </a:p>
          <a:p>
            <a:r>
              <a:rPr lang="en-US" dirty="0"/>
              <a:t>Created the feature files using the python version of the </a:t>
            </a:r>
            <a:r>
              <a:rPr lang="en-US" dirty="0" err="1"/>
              <a:t>Superpixels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Using these feature files tried to create the end product, accuracy is predicted as 27%</a:t>
            </a:r>
          </a:p>
          <a:p>
            <a:r>
              <a:rPr lang="en-US" dirty="0"/>
              <a:t>But 30 seconds per image has been brought down 0.989 seconds</a:t>
            </a:r>
          </a:p>
        </p:txBody>
      </p:sp>
    </p:spTree>
    <p:extLst>
      <p:ext uri="{BB962C8B-B14F-4D97-AF65-F5344CB8AC3E}">
        <p14:creationId xmlns:p14="http://schemas.microsoft.com/office/powerpoint/2010/main" val="267310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5B1C-2371-42BB-8AC6-00828244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/>
              <a:t>So 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DB21-FAB9-4A47-8578-AD3B1EC40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78467"/>
            <a:ext cx="10536238" cy="2283884"/>
          </a:xfrm>
        </p:spPr>
        <p:txBody>
          <a:bodyPr/>
          <a:lstStyle/>
          <a:p>
            <a:r>
              <a:rPr lang="en-US" dirty="0"/>
              <a:t>Why the accuracy level is at 27%</a:t>
            </a:r>
          </a:p>
          <a:p>
            <a:pPr lvl="1"/>
            <a:r>
              <a:rPr lang="en-US" dirty="0"/>
              <a:t>Only 250 odd super pixel</a:t>
            </a:r>
          </a:p>
          <a:p>
            <a:pPr lvl="1"/>
            <a:r>
              <a:rPr lang="en-US" dirty="0"/>
              <a:t>We are basing it W.R.T to a roughly marked region </a:t>
            </a:r>
          </a:p>
          <a:p>
            <a:pPr lvl="1"/>
            <a:r>
              <a:rPr lang="en-US" dirty="0"/>
              <a:t>So will be working on the exact image retrieval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1450C-E3FE-4F8B-84B7-6F0B676E2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904875"/>
            <a:ext cx="2419350" cy="2381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227922-EC36-488E-A7F5-EC0832637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0" y="3659717"/>
            <a:ext cx="2400300" cy="2419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68F0A0-0822-436C-AE39-2041BB1D34C8}"/>
              </a:ext>
            </a:extLst>
          </p:cNvPr>
          <p:cNvSpPr txBox="1"/>
          <p:nvPr/>
        </p:nvSpPr>
        <p:spPr>
          <a:xfrm>
            <a:off x="495300" y="3429000"/>
            <a:ext cx="78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be working on the cause of this 27% accuracy </a:t>
            </a:r>
          </a:p>
          <a:p>
            <a:endParaRPr lang="en-US" dirty="0"/>
          </a:p>
          <a:p>
            <a:r>
              <a:rPr lang="en-US" dirty="0"/>
              <a:t>As well as the super pixel accuracy </a:t>
            </a:r>
          </a:p>
          <a:p>
            <a:r>
              <a:rPr lang="en-US" dirty="0"/>
              <a:t>	- if this can be increase, can forgoing the time per image </a:t>
            </a:r>
          </a:p>
          <a:p>
            <a:r>
              <a:rPr lang="en-US" dirty="0"/>
              <a:t>	as now its in python.</a:t>
            </a:r>
          </a:p>
          <a:p>
            <a:endParaRPr lang="en-US" dirty="0"/>
          </a:p>
          <a:p>
            <a:r>
              <a:rPr lang="en-US" dirty="0"/>
              <a:t>Will be extracting exactly 9000 images from the database and creating the features and feature files than the initial suggestion of </a:t>
            </a:r>
          </a:p>
          <a:p>
            <a:r>
              <a:rPr lang="en-US" dirty="0"/>
              <a:t>Converting the entire database.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4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60A2-B9AF-4089-94BA-46D737DB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39182"/>
            <a:ext cx="8534400" cy="1507067"/>
          </a:xfrm>
        </p:spPr>
        <p:txBody>
          <a:bodyPr/>
          <a:lstStyle/>
          <a:p>
            <a:r>
              <a:rPr lang="en-US" dirty="0" err="1"/>
              <a:t>UpDATES</a:t>
            </a:r>
            <a:r>
              <a:rPr lang="en-US" dirty="0"/>
              <a:t> ON THE </a:t>
            </a:r>
            <a:r>
              <a:rPr lang="en-US" dirty="0" err="1"/>
              <a:t>mqtt</a:t>
            </a:r>
            <a:r>
              <a:rPr lang="en-US" dirty="0"/>
              <a:t>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9332-434D-4104-888B-DD47A866F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905000"/>
            <a:ext cx="10993438" cy="39623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BACKGROUND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dirty="0"/>
              <a:t>The device was said to be </a:t>
            </a:r>
          </a:p>
          <a:p>
            <a:pPr marL="0" indent="0">
              <a:buNone/>
            </a:pPr>
            <a:r>
              <a:rPr lang="en-US" dirty="0"/>
              <a:t>	- connecting to the server </a:t>
            </a:r>
          </a:p>
          <a:p>
            <a:pPr marL="0" indent="0">
              <a:buNone/>
            </a:pPr>
            <a:r>
              <a:rPr lang="en-US" dirty="0"/>
              <a:t>	- works for a continuous of 14-15 days and then stops working / state of non     			responsive </a:t>
            </a:r>
          </a:p>
          <a:p>
            <a:pPr marL="0" indent="0">
              <a:buNone/>
            </a:pPr>
            <a:r>
              <a:rPr lang="en-US" dirty="0"/>
              <a:t>	- The current MQTT header used has an issue with ATMEL 328p , this is an issue created by    	another person in the original </a:t>
            </a:r>
            <a:r>
              <a:rPr lang="en-US" dirty="0" err="1"/>
              <a:t>github</a:t>
            </a:r>
            <a:r>
              <a:rPr lang="en-US" dirty="0"/>
              <a:t> upload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the initial assumption:- </a:t>
            </a:r>
          </a:p>
          <a:p>
            <a:pPr marL="0" indent="0">
              <a:buNone/>
            </a:pPr>
            <a:r>
              <a:rPr lang="en-US" dirty="0"/>
              <a:t>	the hardware works perfectly and the issue is caused by the local variables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1DBC-9C3F-4F2F-AD29-3799404F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62" y="258232"/>
            <a:ext cx="8534400" cy="1507067"/>
          </a:xfrm>
        </p:spPr>
        <p:txBody>
          <a:bodyPr/>
          <a:lstStyle/>
          <a:p>
            <a:r>
              <a:rPr lang="en-US" dirty="0"/>
              <a:t>A little bit deeper into this local variable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2B1C1-67A6-4F1B-9992-12D1FE64F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1943100"/>
            <a:ext cx="10917238" cy="4267200"/>
          </a:xfrm>
        </p:spPr>
        <p:txBody>
          <a:bodyPr/>
          <a:lstStyle/>
          <a:p>
            <a:r>
              <a:rPr lang="en-US" dirty="0"/>
              <a:t>The global variables will be saved in a fixed place and with fixed bits allocated for them </a:t>
            </a:r>
          </a:p>
          <a:p>
            <a:r>
              <a:rPr lang="en-US" dirty="0"/>
              <a:t>Which lets an amount of space left for the local variables to use</a:t>
            </a:r>
          </a:p>
          <a:p>
            <a:r>
              <a:rPr lang="en-US" dirty="0"/>
              <a:t>If the Micro controller runs out of memory  </a:t>
            </a:r>
          </a:p>
          <a:p>
            <a:pPr lvl="1"/>
            <a:r>
              <a:rPr lang="en-US" dirty="0"/>
              <a:t>Variables get corrupted </a:t>
            </a:r>
          </a:p>
          <a:p>
            <a:pPr lvl="1"/>
            <a:r>
              <a:rPr lang="en-US" dirty="0"/>
              <a:t>Stack gets corrupted </a:t>
            </a:r>
          </a:p>
          <a:p>
            <a:pPr lvl="1"/>
            <a:r>
              <a:rPr lang="en-US" dirty="0"/>
              <a:t>Program gets corrupted </a:t>
            </a:r>
          </a:p>
        </p:txBody>
      </p:sp>
    </p:spTree>
    <p:extLst>
      <p:ext uri="{BB962C8B-B14F-4D97-AF65-F5344CB8AC3E}">
        <p14:creationId xmlns:p14="http://schemas.microsoft.com/office/powerpoint/2010/main" val="61976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7CC5-5EF3-46A2-8E1A-0243F5FC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53482"/>
            <a:ext cx="8534400" cy="1507067"/>
          </a:xfrm>
        </p:spPr>
        <p:txBody>
          <a:bodyPr/>
          <a:lstStyle/>
          <a:p>
            <a:r>
              <a:rPr lang="en-US" dirty="0"/>
              <a:t>Possible avenues predetermined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AD57-E3B9-4E71-8593-D2E11A521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62" y="1860549"/>
            <a:ext cx="10936288" cy="4083051"/>
          </a:xfrm>
        </p:spPr>
        <p:txBody>
          <a:bodyPr/>
          <a:lstStyle/>
          <a:p>
            <a:r>
              <a:rPr lang="en-US" dirty="0"/>
              <a:t>Change the micro controller </a:t>
            </a:r>
          </a:p>
          <a:p>
            <a:r>
              <a:rPr lang="en-US" dirty="0"/>
              <a:t>Restart the device if the device isn’t responsive for a certain amount of time </a:t>
            </a:r>
          </a:p>
          <a:p>
            <a:r>
              <a:rPr lang="en-US" dirty="0"/>
              <a:t>Optimize the code </a:t>
            </a:r>
          </a:p>
          <a:p>
            <a:pPr marL="0" indent="0">
              <a:buNone/>
            </a:pPr>
            <a:r>
              <a:rPr lang="en-US" dirty="0"/>
              <a:t>		- saving some strings in the flash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Eg</a:t>
            </a:r>
            <a:r>
              <a:rPr lang="en-US" dirty="0"/>
              <a:t> – serial prints  </a:t>
            </a:r>
          </a:p>
        </p:txBody>
      </p:sp>
    </p:spTree>
    <p:extLst>
      <p:ext uri="{BB962C8B-B14F-4D97-AF65-F5344CB8AC3E}">
        <p14:creationId xmlns:p14="http://schemas.microsoft.com/office/powerpoint/2010/main" val="301877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46C0-0329-4184-B251-0B45330A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62" y="239182"/>
            <a:ext cx="8534400" cy="1507067"/>
          </a:xfrm>
        </p:spPr>
        <p:txBody>
          <a:bodyPr/>
          <a:lstStyle/>
          <a:p>
            <a:r>
              <a:rPr lang="en-US" dirty="0"/>
              <a:t>After the initial diagnostic?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AAF4-68B7-4C56-9F0F-31ED0B2F5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314450"/>
            <a:ext cx="11242676" cy="4933949"/>
          </a:xfrm>
        </p:spPr>
        <p:txBody>
          <a:bodyPr>
            <a:normAutofit/>
          </a:bodyPr>
          <a:lstStyle/>
          <a:p>
            <a:r>
              <a:rPr lang="en-US" dirty="0"/>
              <a:t>The device isn’t connecting to the MQTT server </a:t>
            </a:r>
          </a:p>
          <a:p>
            <a:r>
              <a:rPr lang="en-US" dirty="0"/>
              <a:t>Initially there was an issue with the SIM</a:t>
            </a:r>
          </a:p>
          <a:p>
            <a:r>
              <a:rPr lang="en-US" dirty="0"/>
              <a:t>We attached two header points to extracts serial prints to visualize more clearly</a:t>
            </a:r>
          </a:p>
          <a:p>
            <a:r>
              <a:rPr lang="en-US" dirty="0"/>
              <a:t>Eventually it was found that there is an issue in the device’s GSM port as it was always searching for the signal </a:t>
            </a:r>
          </a:p>
          <a:p>
            <a:r>
              <a:rPr lang="en-US" dirty="0"/>
              <a:t>In the other device the GSM fetches the signal but TCP flagging isn’t working</a:t>
            </a:r>
          </a:p>
          <a:p>
            <a:r>
              <a:rPr lang="en-US" dirty="0"/>
              <a:t>also the warning of the storage error is only shown when we reach a memory above 75%</a:t>
            </a:r>
          </a:p>
          <a:p>
            <a:r>
              <a:rPr lang="en-US" dirty="0"/>
              <a:t>We cannot check the AT commands by connecting the RX over the GSM module </a:t>
            </a:r>
          </a:p>
          <a:p>
            <a:pPr marL="0" indent="0">
              <a:buNone/>
            </a:pPr>
            <a:r>
              <a:rPr lang="en-US" dirty="0"/>
              <a:t>	as the device restarts cause of over voltage </a:t>
            </a:r>
          </a:p>
        </p:txBody>
      </p:sp>
    </p:spTree>
    <p:extLst>
      <p:ext uri="{BB962C8B-B14F-4D97-AF65-F5344CB8AC3E}">
        <p14:creationId xmlns:p14="http://schemas.microsoft.com/office/powerpoint/2010/main" val="310818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BE4D-3B24-4C26-87EB-4DB31168B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257301"/>
          </a:xfrm>
        </p:spPr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next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D071D-5B3C-4FA4-9DFD-6480CD41E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419350"/>
            <a:ext cx="11069638" cy="3939247"/>
          </a:xfrm>
        </p:spPr>
        <p:txBody>
          <a:bodyPr>
            <a:normAutofit fontScale="92500"/>
          </a:bodyPr>
          <a:lstStyle/>
          <a:p>
            <a:r>
              <a:rPr lang="en-US" dirty="0"/>
              <a:t>Already started work on the algorithm flow of the initial library.</a:t>
            </a:r>
          </a:p>
          <a:p>
            <a:r>
              <a:rPr lang="en-US" dirty="0"/>
              <a:t>Will be working on it , as the library itself is pretty huge ,this might take a bit of time</a:t>
            </a:r>
          </a:p>
          <a:p>
            <a:endParaRPr lang="en-US" dirty="0"/>
          </a:p>
          <a:p>
            <a:r>
              <a:rPr lang="en-US" dirty="0"/>
              <a:t>Will be changing the GSM module and checking, </a:t>
            </a:r>
          </a:p>
          <a:p>
            <a:endParaRPr lang="en-US" dirty="0"/>
          </a:p>
          <a:p>
            <a:r>
              <a:rPr lang="en-US" dirty="0"/>
              <a:t>Since the initial assumption, that the hardware part of the device is working perfectly seems to be a bit shaky, will be working on individual component analysis , of the currently existing and working 1 device 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178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4294-BDB0-4746-849B-71770420B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75" y="-618978"/>
            <a:ext cx="11132650" cy="5349240"/>
          </a:xfrm>
        </p:spPr>
        <p:txBody>
          <a:bodyPr/>
          <a:lstStyle/>
          <a:p>
            <a:r>
              <a:rPr lang="en-US" dirty="0"/>
              <a:t>Back tracking is needed in the library as there is a small confusion in the AT commands as well, as I am not familiar with them that’s the next place I will be working on </a:t>
            </a:r>
          </a:p>
          <a:p>
            <a:r>
              <a:rPr lang="en-US" dirty="0"/>
              <a:t>Also my guess is the modem isn’t going pass the status number 3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0CFC4-2C25-457F-B2CA-1C39EA7AD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9" y="3193366"/>
            <a:ext cx="9634436" cy="327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1664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125</TotalTime>
  <Words>470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WEEK 7 </vt:lpstr>
      <vt:lpstr>UpDATES FROM THE IMAGE PROCESSING SIDE</vt:lpstr>
      <vt:lpstr>So what next?</vt:lpstr>
      <vt:lpstr>UpDATES ON THE mqtt SIDE</vt:lpstr>
      <vt:lpstr>A little bit deeper into this local variable problem</vt:lpstr>
      <vt:lpstr>Possible avenues predetermined</vt:lpstr>
      <vt:lpstr>After the initial diagnostic?</vt:lpstr>
      <vt:lpstr>Whats next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 </dc:title>
  <dc:creator>pragatheeswaran vipulanandan</dc:creator>
  <cp:lastModifiedBy>pragatheeswaran vipulanandan</cp:lastModifiedBy>
  <cp:revision>8</cp:revision>
  <dcterms:created xsi:type="dcterms:W3CDTF">2018-08-16T10:09:03Z</dcterms:created>
  <dcterms:modified xsi:type="dcterms:W3CDTF">2018-08-16T12:14:46Z</dcterms:modified>
</cp:coreProperties>
</file>