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59" r:id="rId6"/>
    <p:sldId id="262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1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0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39381B-D84D-42E1-B8A8-4241031C85A0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507BF8-C993-458C-A76B-AE669882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1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5090-B166-47F6-B9B9-4FD2F2E1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4371" y="3591831"/>
            <a:ext cx="9144000" cy="1641490"/>
          </a:xfrm>
        </p:spPr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5365-1758-4511-B540-2AB1F3E3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4371" y="5396565"/>
            <a:ext cx="9144000" cy="754025"/>
          </a:xfrm>
        </p:spPr>
        <p:txBody>
          <a:bodyPr/>
          <a:lstStyle/>
          <a:p>
            <a:r>
              <a:rPr lang="en-US" dirty="0"/>
              <a:t>Image processing and MQTT</a:t>
            </a:r>
          </a:p>
        </p:txBody>
      </p:sp>
    </p:spTree>
    <p:extLst>
      <p:ext uri="{BB962C8B-B14F-4D97-AF65-F5344CB8AC3E}">
        <p14:creationId xmlns:p14="http://schemas.microsoft.com/office/powerpoint/2010/main" val="34358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9AE8-9B5C-4F53-93AC-D3116F7D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F16-5A0E-4B71-A366-DCF36B30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in the super pixels identifies (Guess so…)</a:t>
            </a:r>
          </a:p>
          <a:p>
            <a:r>
              <a:rPr lang="en-US" dirty="0"/>
              <a:t>The realignment of super pixels after the initial classification</a:t>
            </a:r>
          </a:p>
          <a:p>
            <a:r>
              <a:rPr lang="en-US" dirty="0"/>
              <a:t>This is not there in the current super pixel creation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83EC5-D5AF-427F-B8BB-B0014197C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9" r="4682" b="14833"/>
          <a:stretch/>
        </p:blipFill>
        <p:spPr>
          <a:xfrm>
            <a:off x="3108945" y="3319975"/>
            <a:ext cx="5430178" cy="35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2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8C4B-AFB7-425D-9939-3971521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can be done with the current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831B-7719-4F6C-958C-E2FC5B4E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face detection works a bit okay. </a:t>
            </a:r>
          </a:p>
          <a:p>
            <a:r>
              <a:rPr lang="en-US" dirty="0"/>
              <a:t>Which means we can do face detections in low resolutions cameras</a:t>
            </a:r>
          </a:p>
          <a:p>
            <a:pPr marL="0" indent="0">
              <a:buNone/>
            </a:pPr>
            <a:r>
              <a:rPr lang="en-US" dirty="0"/>
              <a:t>Or face detection in a distance.</a:t>
            </a:r>
          </a:p>
        </p:txBody>
      </p:sp>
    </p:spTree>
    <p:extLst>
      <p:ext uri="{BB962C8B-B14F-4D97-AF65-F5344CB8AC3E}">
        <p14:creationId xmlns:p14="http://schemas.microsoft.com/office/powerpoint/2010/main" val="13284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B2AC-3ADE-4098-868D-B9455E41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E95D-73A4-45F8-9A51-CE046EF5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implementing this realignment, and will be comparing the time taken. </a:t>
            </a:r>
          </a:p>
          <a:p>
            <a:r>
              <a:rPr lang="en-US" dirty="0"/>
              <a:t>Will be comparing the feature files</a:t>
            </a:r>
          </a:p>
          <a:p>
            <a:r>
              <a:rPr lang="en-US" dirty="0"/>
              <a:t>Will be looking into the feasibility of creating the data base </a:t>
            </a:r>
          </a:p>
        </p:txBody>
      </p:sp>
    </p:spTree>
    <p:extLst>
      <p:ext uri="{BB962C8B-B14F-4D97-AF65-F5344CB8AC3E}">
        <p14:creationId xmlns:p14="http://schemas.microsoft.com/office/powerpoint/2010/main" val="266317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D24C-35C7-494D-B828-EF4F59B8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0A03-BC58-4D88-924D-C4E4CF63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problem of not connecting was diagnosed </a:t>
            </a:r>
          </a:p>
          <a:p>
            <a:r>
              <a:rPr lang="en-US" dirty="0"/>
              <a:t>It is now connecting to the server </a:t>
            </a:r>
          </a:p>
          <a:p>
            <a:r>
              <a:rPr lang="en-US" dirty="0"/>
              <a:t>Over all memory of the program 71%</a:t>
            </a:r>
          </a:p>
          <a:p>
            <a:r>
              <a:rPr lang="en-US" dirty="0"/>
              <a:t>Tested for 14 hours, no stack corruption occurred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Reasons:-</a:t>
            </a:r>
          </a:p>
          <a:p>
            <a:pPr marL="0" indent="0">
              <a:buNone/>
            </a:pPr>
            <a:r>
              <a:rPr lang="en-US" dirty="0"/>
              <a:t>	- the device was just publishing a simple string data</a:t>
            </a:r>
          </a:p>
          <a:p>
            <a:pPr marL="0" indent="0">
              <a:buNone/>
            </a:pPr>
            <a:r>
              <a:rPr lang="en-US" dirty="0"/>
              <a:t>	-  we </a:t>
            </a:r>
            <a:r>
              <a:rPr lang="en-US" dirty="0" err="1"/>
              <a:t>havn’t</a:t>
            </a:r>
            <a:r>
              <a:rPr lang="en-US" dirty="0"/>
              <a:t> used all the local</a:t>
            </a:r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E0FB-DFCA-472E-819B-9C41FA77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– a bit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D030-BD61-46AC-8411-857DC859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get the signal strength and the location of the nearest tower</a:t>
            </a:r>
          </a:p>
          <a:p>
            <a:r>
              <a:rPr lang="en-US" dirty="0"/>
              <a:t>Will start work on, calculation of the device radius using the signal strength and the location of the device</a:t>
            </a:r>
          </a:p>
          <a:p>
            <a:endParaRPr lang="en-US" dirty="0"/>
          </a:p>
          <a:p>
            <a:r>
              <a:rPr lang="en-US" dirty="0"/>
              <a:t>Some commands can be written in the GSM module </a:t>
            </a:r>
            <a:r>
              <a:rPr lang="en-US" dirty="0" err="1"/>
              <a:t>itself,which</a:t>
            </a:r>
            <a:r>
              <a:rPr lang="en-US" dirty="0"/>
              <a:t> will be a solution for out stack over flow issue, but there is problem with regarding to power.</a:t>
            </a:r>
          </a:p>
        </p:txBody>
      </p:sp>
    </p:spTree>
    <p:extLst>
      <p:ext uri="{BB962C8B-B14F-4D97-AF65-F5344CB8AC3E}">
        <p14:creationId xmlns:p14="http://schemas.microsoft.com/office/powerpoint/2010/main" val="301144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C07A-7DF9-4E04-8D3D-19F9A7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D8B3-C40C-4450-AE2A-6ED1CCE5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memory issues in arduino illustration">
            <a:extLst>
              <a:ext uri="{FF2B5EF4-FFF2-40B4-BE49-F238E27FC236}">
                <a16:creationId xmlns:a16="http://schemas.microsoft.com/office/drawing/2014/main" id="{9D3539D9-18E6-4E40-9FF3-E3909E5A6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67" y="100819"/>
            <a:ext cx="8092433" cy="675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7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86FC-78CD-4A4C-BF2C-D3D201B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move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96BF-2EEF-4CED-B3EC-BA1EF6FF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calculation of the total number of bytes needed for all the local variables </a:t>
            </a:r>
          </a:p>
          <a:p>
            <a:r>
              <a:rPr lang="en-US" dirty="0"/>
              <a:t>From here we can say how much more memory we need </a:t>
            </a:r>
          </a:p>
          <a:p>
            <a:r>
              <a:rPr lang="en-US" dirty="0"/>
              <a:t>With this we can for see what </a:t>
            </a:r>
            <a:r>
              <a:rPr lang="en-US" dirty="0" err="1"/>
              <a:t>atmel</a:t>
            </a:r>
            <a:r>
              <a:rPr lang="en-US" dirty="0"/>
              <a:t> chip would suit out reason better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997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</TotalTime>
  <Words>259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Week 8</vt:lpstr>
      <vt:lpstr>Image processing </vt:lpstr>
      <vt:lpstr>Things that can be done with the current findings</vt:lpstr>
      <vt:lpstr>The next step…</vt:lpstr>
      <vt:lpstr>MQTT update</vt:lpstr>
      <vt:lpstr>GSM – a bit deeper</vt:lpstr>
      <vt:lpstr>PowerPoint Presentation</vt:lpstr>
      <vt:lpstr>Ways to move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pragatheeswaran vipulanandan</dc:creator>
  <cp:lastModifiedBy>pragatheeswaran vipulanandan</cp:lastModifiedBy>
  <cp:revision>4</cp:revision>
  <dcterms:created xsi:type="dcterms:W3CDTF">2018-08-23T10:08:03Z</dcterms:created>
  <dcterms:modified xsi:type="dcterms:W3CDTF">2018-08-23T11:11:25Z</dcterms:modified>
</cp:coreProperties>
</file>