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52FBA-8EB3-49AC-BCF7-189D6958C5C0}" v="12" dt="2023-01-16T16:37:11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-4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3B29-F184-4B19-A038-BE460859030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70FA-249B-4694-9A39-4B1548998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70FA-249B-4694-9A39-4B1548998D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4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7DCD-BAB0-0A41-BF5F-CE775A03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1DAD-4CC1-E48B-21FB-2CF59F48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7649-6C47-8A6C-2B13-B15E51FE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85FD-A78D-DE29-62B7-20257DAA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58C5-2E47-F861-E348-4015D0C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4841-4741-0704-B590-6643F238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D40D-19BF-D447-0B07-06654B2D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453F-00F3-26A1-C9AF-4077B9F8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F308-77E8-B3CB-E9E5-DAAC136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B321-04BD-B629-E998-B15A7C4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96A5-2481-78BC-87E2-144308448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C96E2-3EB8-E0FB-315B-0941A361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C0DD-A492-D96B-7A3D-3E8353AE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C472-AC6B-320B-1EF8-0D4F848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DEBB-77B7-0FF7-5389-74493536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742-826A-2BAB-5BE8-1603B664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04F5-8CE8-B953-BBB4-AE902E6D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FF0F-AAB3-8A13-7605-5AC16B54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413B-ECDD-361A-E97C-97C8F48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5C21-06D6-178F-7449-E26CC626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E94-B441-83D4-0164-5998820A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384E8-636C-7AE0-A425-FB0AD4E0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AC93-C71E-C20E-9532-4B941CD5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1F38-8E0A-14EF-0AD4-2916C03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D849-A245-041C-BF25-F7B98EE2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605-CCEF-D9E4-5471-18DF204E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87F6-42B9-D8DA-F913-98C63EF4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1A8D-6F51-BB9E-1E34-C3A6A69B9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B72F-75AF-1E76-B935-A4DEF7D7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FEA2-8293-8292-39E1-6CB5928F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131E-9637-6B5A-032C-483AA52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1F4A-21E0-D0FE-B398-AE028A28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0F63-B18F-3BF5-5146-346D8F13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91955-FE98-048F-84A2-7CCA13BB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528C8-D80C-C2D3-2B2F-085512B0E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F9169-A374-00F6-0032-2B9949BC3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176B0-225D-96F2-05C5-86FE24C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BA508-5247-E01A-15E3-8D51C724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86AE-7A5B-FE15-9710-8F2FDFB1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0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0FCF-9ACA-5545-E095-A9F4D765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4BC90-4A2E-BEFC-5892-003E302D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2F583-86C2-2655-108A-F7B4911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F38E4-D8A4-3392-394B-A3E051B0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04CAB-F862-7215-66C3-850D98ED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08961-A198-0C25-1A1B-94FB314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8D95-4F16-0EB6-421A-65C45F23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501E-12EB-0DB8-C034-DC36AD97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A14E-D83A-6F26-65CD-52ECBDAE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1574-3AFC-43E3-CF23-9BA7CD79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6C40-E340-C634-B903-ED12137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66D50-2B0C-E9C9-313E-E220AE5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B9BB-9537-1296-09AF-E6696E4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0415-C8DF-F595-CDD1-1AD7BEBA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3AA89-5C82-971C-EAE0-5C363F19C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6D42B-125F-FDFE-CDCF-1D128CC9F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1AE1-17F1-4FB4-BF06-038BA8FD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A096-F7D8-8F99-8174-BF9F4744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D198-ECEC-C1EF-6BE4-FA4F1DA1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066F6-2B55-9576-D939-B6C7F802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298E-C557-23A3-BE86-B1623C74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EEE5-02E7-E34F-B7D2-BCAEAF9F9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BCC8-B4E6-4DA4-8FA3-E02A7702CDBB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67C7-55C7-F8CD-7813-E799A4BB7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0123-5A3E-F3E2-4DC8-99515F9C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4A32-BCE6-4777-B0AE-3AEA419A1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B50-B2AA-5075-0AC0-4594E8C00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183" y="307084"/>
            <a:ext cx="9641633" cy="25862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28C9-D54B-3885-22E7-4F629F1D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</a:p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PRAGATHEESWARAN A</a:t>
            </a:r>
          </a:p>
        </p:txBody>
      </p:sp>
    </p:spTree>
    <p:extLst>
      <p:ext uri="{BB962C8B-B14F-4D97-AF65-F5344CB8AC3E}">
        <p14:creationId xmlns:p14="http://schemas.microsoft.com/office/powerpoint/2010/main" val="317794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A5D2-E09B-EC18-F253-AF6059BE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500114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AC93D-867C-6F7E-F3B3-93184A4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9" b="4839"/>
          <a:stretch/>
        </p:blipFill>
        <p:spPr>
          <a:xfrm>
            <a:off x="1268361" y="1061884"/>
            <a:ext cx="9500365" cy="5407041"/>
          </a:xfrm>
        </p:spPr>
      </p:pic>
    </p:spTree>
    <p:extLst>
      <p:ext uri="{BB962C8B-B14F-4D97-AF65-F5344CB8AC3E}">
        <p14:creationId xmlns:p14="http://schemas.microsoft.com/office/powerpoint/2010/main" val="15497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6BC0-A6E9-0223-F527-0B175133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3804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STORES EMPLOYEE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781E6-49AA-6A91-022A-E544D793C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9215" r="7610" b="4494"/>
          <a:stretch/>
        </p:blipFill>
        <p:spPr>
          <a:xfrm>
            <a:off x="963561" y="772600"/>
            <a:ext cx="10726994" cy="5647866"/>
          </a:xfrm>
        </p:spPr>
      </p:pic>
    </p:spTree>
    <p:extLst>
      <p:ext uri="{BB962C8B-B14F-4D97-AF65-F5344CB8AC3E}">
        <p14:creationId xmlns:p14="http://schemas.microsoft.com/office/powerpoint/2010/main" val="151164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3C11-7F96-39D1-C9B8-C9594AAA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843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AND TOMCAT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504F8-615C-17B2-3675-44FDFDDB4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7"/>
          <a:stretch/>
        </p:blipFill>
        <p:spPr>
          <a:xfrm>
            <a:off x="557785" y="1209368"/>
            <a:ext cx="11183985" cy="5283507"/>
          </a:xfrm>
        </p:spPr>
      </p:pic>
    </p:spTree>
    <p:extLst>
      <p:ext uri="{BB962C8B-B14F-4D97-AF65-F5344CB8AC3E}">
        <p14:creationId xmlns:p14="http://schemas.microsoft.com/office/powerpoint/2010/main" val="98168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BDB1-C583-9E63-F98B-01FD4AD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389-7C1E-008E-96BF-F1C85D5B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2576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1AD5-9FD0-2AC5-8872-B5367E6A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Employee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12CD-2482-6DEF-B484-31E1CD79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a distributed application .developed to maintain the details of employees working in any organization.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information about the personal and official details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3384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749-E277-7BFE-03BF-A24FD0DE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FC4F-4D85-5D89-47DE-47E3845B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simplify the task of maintaining records of the employees of Company.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enables users to create and store Employee Records.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provide a comprehensive approach towards the management of employee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387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EF71-7FBA-E552-2671-A582F4BF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89C31A-717E-7866-C8B1-84E26F9B5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709835"/>
              </p:ext>
            </p:extLst>
          </p:nvPr>
        </p:nvGraphicFramePr>
        <p:xfrm>
          <a:off x="838200" y="503853"/>
          <a:ext cx="9985310" cy="487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655">
                  <a:extLst>
                    <a:ext uri="{9D8B030D-6E8A-4147-A177-3AD203B41FA5}">
                      <a16:colId xmlns:a16="http://schemas.microsoft.com/office/drawing/2014/main" val="3861299005"/>
                    </a:ext>
                  </a:extLst>
                </a:gridCol>
                <a:gridCol w="4992655">
                  <a:extLst>
                    <a:ext uri="{9D8B030D-6E8A-4147-A177-3AD203B41FA5}">
                      <a16:colId xmlns:a16="http://schemas.microsoft.com/office/drawing/2014/main" val="3683077958"/>
                    </a:ext>
                  </a:extLst>
                </a:gridCol>
              </a:tblGrid>
              <a:tr h="121764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91425"/>
                  </a:ext>
                </a:extLst>
              </a:tr>
              <a:tr h="121764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are maintained in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 in computerized employee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02293"/>
                  </a:ext>
                </a:extLst>
              </a:tr>
              <a:tr h="121764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91409"/>
                  </a:ext>
                </a:extLst>
              </a:tr>
              <a:tr h="121764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Complicated to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create,update,delete,retrive employee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8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F4D-B886-0640-7E86-AD1A3335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D4B9-5AFD-56A7-89B2-1E958B69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Boot(BackEnd):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to develop REST web services and microservices.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has taken Spring framework to the next level.it has drastically reduced the configuration and setup time required for spring projects.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Angular(FrontEnd):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single-page client applications using HTML and TypeScript.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written in TypeScript.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788-BCE4-210F-F594-F602C38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3E95-C0B5-0889-FB77-5656DCD9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DC630-2379-4301-5EE9-4E68E85BA938}"/>
              </a:ext>
            </a:extLst>
          </p:cNvPr>
          <p:cNvSpPr/>
          <p:nvPr/>
        </p:nvSpPr>
        <p:spPr>
          <a:xfrm>
            <a:off x="1313234" y="2324911"/>
            <a:ext cx="1439694" cy="2013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CED6C-ECFC-67A4-B74D-AC6FAAE4E240}"/>
              </a:ext>
            </a:extLst>
          </p:cNvPr>
          <p:cNvSpPr/>
          <p:nvPr/>
        </p:nvSpPr>
        <p:spPr>
          <a:xfrm>
            <a:off x="4503906" y="1825625"/>
            <a:ext cx="3920247" cy="369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F859E-B35D-090B-8CF8-88593A980ACB}"/>
              </a:ext>
            </a:extLst>
          </p:cNvPr>
          <p:cNvSpPr/>
          <p:nvPr/>
        </p:nvSpPr>
        <p:spPr>
          <a:xfrm>
            <a:off x="4503906" y="2529191"/>
            <a:ext cx="3920247" cy="28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SpringData JPA(Hibernate)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AFD61-0DBB-EF76-2752-C3630EC7C2A2}"/>
              </a:ext>
            </a:extLst>
          </p:cNvPr>
          <p:cNvSpPr/>
          <p:nvPr/>
        </p:nvSpPr>
        <p:spPr>
          <a:xfrm>
            <a:off x="4503906" y="3151188"/>
            <a:ext cx="3920247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1B073-9C19-9997-86F4-E60974BA2F33}"/>
              </a:ext>
            </a:extLst>
          </p:cNvPr>
          <p:cNvSpPr/>
          <p:nvPr/>
        </p:nvSpPr>
        <p:spPr>
          <a:xfrm>
            <a:off x="4503906" y="3844413"/>
            <a:ext cx="3920247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1.8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00C49-9780-62E9-DF7D-1B4F050D3E98}"/>
              </a:ext>
            </a:extLst>
          </p:cNvPr>
          <p:cNvSpPr/>
          <p:nvPr/>
        </p:nvSpPr>
        <p:spPr>
          <a:xfrm>
            <a:off x="4503906" y="4537638"/>
            <a:ext cx="3920247" cy="27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Tomcat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FB8584-F6C0-7C24-00D0-CD0ED8880F59}"/>
              </a:ext>
            </a:extLst>
          </p:cNvPr>
          <p:cNvCxnSpPr>
            <a:stCxn id="5" idx="1"/>
          </p:cNvCxnSpPr>
          <p:nvPr/>
        </p:nvCxnSpPr>
        <p:spPr>
          <a:xfrm flipH="1">
            <a:off x="2752928" y="2010451"/>
            <a:ext cx="1750978" cy="65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52012F-1488-0668-AC22-0D943AFA5FF4}"/>
              </a:ext>
            </a:extLst>
          </p:cNvPr>
          <p:cNvCxnSpPr/>
          <p:nvPr/>
        </p:nvCxnSpPr>
        <p:spPr>
          <a:xfrm flipH="1">
            <a:off x="2752928" y="2670242"/>
            <a:ext cx="1750978" cy="34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17A9A7-82EE-9DF7-B2E2-FDC26E189FDE}"/>
              </a:ext>
            </a:extLst>
          </p:cNvPr>
          <p:cNvCxnSpPr>
            <a:endCxn id="4" idx="3"/>
          </p:cNvCxnSpPr>
          <p:nvPr/>
        </p:nvCxnSpPr>
        <p:spPr>
          <a:xfrm flipH="1">
            <a:off x="2752928" y="3331723"/>
            <a:ext cx="175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9EB566-B89B-EA76-2599-DFB84F698618}"/>
              </a:ext>
            </a:extLst>
          </p:cNvPr>
          <p:cNvCxnSpPr/>
          <p:nvPr/>
        </p:nvCxnSpPr>
        <p:spPr>
          <a:xfrm flipH="1" flipV="1">
            <a:off x="2752928" y="3716594"/>
            <a:ext cx="1750978" cy="2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34929E-9A09-8F6E-BD27-2E5421C13FE8}"/>
              </a:ext>
            </a:extLst>
          </p:cNvPr>
          <p:cNvCxnSpPr>
            <a:cxnSpLocks/>
          </p:cNvCxnSpPr>
          <p:nvPr/>
        </p:nvCxnSpPr>
        <p:spPr>
          <a:xfrm flipH="1" flipV="1">
            <a:off x="4493342" y="4660490"/>
            <a:ext cx="10564" cy="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59BB10-6CC6-C481-A020-58CD2238E5EC}"/>
              </a:ext>
            </a:extLst>
          </p:cNvPr>
          <p:cNvCxnSpPr/>
          <p:nvPr/>
        </p:nvCxnSpPr>
        <p:spPr>
          <a:xfrm flipH="1" flipV="1">
            <a:off x="2752928" y="3983319"/>
            <a:ext cx="1750978" cy="6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6237-B2F4-044F-83FD-2ECC313D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23A5-CD35-AF77-BAAE-71FDE5EA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B4A67A-8167-E6DD-C4C6-560CCE639F63}"/>
              </a:ext>
            </a:extLst>
          </p:cNvPr>
          <p:cNvSpPr/>
          <p:nvPr/>
        </p:nvSpPr>
        <p:spPr>
          <a:xfrm>
            <a:off x="1838528" y="2480553"/>
            <a:ext cx="1789889" cy="2577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C262D-4805-72C8-B208-2289AC7FE0DD}"/>
              </a:ext>
            </a:extLst>
          </p:cNvPr>
          <p:cNvSpPr/>
          <p:nvPr/>
        </p:nvSpPr>
        <p:spPr>
          <a:xfrm>
            <a:off x="4834645" y="2253352"/>
            <a:ext cx="4241259" cy="49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DED1-F79F-15E7-ED8D-49642A231A04}"/>
              </a:ext>
            </a:extLst>
          </p:cNvPr>
          <p:cNvSpPr/>
          <p:nvPr/>
        </p:nvSpPr>
        <p:spPr>
          <a:xfrm>
            <a:off x="4834645" y="3352351"/>
            <a:ext cx="4241259" cy="36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NodeJS and NPM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0BBB7-2C28-65A2-CEED-80802CFF3508}"/>
              </a:ext>
            </a:extLst>
          </p:cNvPr>
          <p:cNvSpPr/>
          <p:nvPr/>
        </p:nvSpPr>
        <p:spPr>
          <a:xfrm>
            <a:off x="4834645" y="4425813"/>
            <a:ext cx="4241259" cy="36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VS Code 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C56AED-A878-5532-1C8E-F2480A5E4ECD}"/>
              </a:ext>
            </a:extLst>
          </p:cNvPr>
          <p:cNvCxnSpPr/>
          <p:nvPr/>
        </p:nvCxnSpPr>
        <p:spPr>
          <a:xfrm flipH="1">
            <a:off x="3628417" y="2501407"/>
            <a:ext cx="1206228" cy="44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5DE886-5205-B159-937A-391F6CBF4BC1}"/>
              </a:ext>
            </a:extLst>
          </p:cNvPr>
          <p:cNvCxnSpPr/>
          <p:nvPr/>
        </p:nvCxnSpPr>
        <p:spPr>
          <a:xfrm flipH="1">
            <a:off x="3628417" y="3534248"/>
            <a:ext cx="120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2CEC5-6E72-78B4-59C2-224FF9F3364D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628417" y="4326194"/>
            <a:ext cx="1206228" cy="28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5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39D1-967C-E962-B16E-92164ADC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445"/>
            <a:ext cx="4579374" cy="11892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79083-967E-3201-6FDF-30850C3C1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0" b="7139"/>
          <a:stretch/>
        </p:blipFill>
        <p:spPr>
          <a:xfrm>
            <a:off x="1347020" y="678425"/>
            <a:ext cx="8715159" cy="5014451"/>
          </a:xfrm>
        </p:spPr>
      </p:pic>
    </p:spTree>
    <p:extLst>
      <p:ext uri="{BB962C8B-B14F-4D97-AF65-F5344CB8AC3E}">
        <p14:creationId xmlns:p14="http://schemas.microsoft.com/office/powerpoint/2010/main" val="92601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ADAE-1598-E643-7D50-C24EC459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35263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0448A-57F0-BFD2-E015-82A58EC18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4789"/>
          <a:stretch/>
        </p:blipFill>
        <p:spPr>
          <a:xfrm>
            <a:off x="1421898" y="835742"/>
            <a:ext cx="9078953" cy="5171769"/>
          </a:xfrm>
        </p:spPr>
      </p:pic>
    </p:spTree>
    <p:extLst>
      <p:ext uri="{BB962C8B-B14F-4D97-AF65-F5344CB8AC3E}">
        <p14:creationId xmlns:p14="http://schemas.microsoft.com/office/powerpoint/2010/main" val="358797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240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EMPLOYEE MANAGEMENT SYSTEM</vt:lpstr>
      <vt:lpstr>What is Employee Management System?</vt:lpstr>
      <vt:lpstr>OBJECTIVE OF MY PROJECT</vt:lpstr>
      <vt:lpstr>PowerPoint Presentation</vt:lpstr>
      <vt:lpstr>Software Used</vt:lpstr>
      <vt:lpstr>PowerPoint Presentation</vt:lpstr>
      <vt:lpstr>PowerPoint Presentation</vt:lpstr>
      <vt:lpstr>PowerPoint Presentation</vt:lpstr>
      <vt:lpstr>CREATE EMPLOYEE</vt:lpstr>
      <vt:lpstr>UPDATE EMPLOYEE</vt:lpstr>
      <vt:lpstr>DATABASE STORES EMPLOYEE DETAILS</vt:lpstr>
      <vt:lpstr>SPRING BOOT AND TOMCAT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Pragatheeswaran</dc:creator>
  <cp:lastModifiedBy>Pragatheeswaran</cp:lastModifiedBy>
  <cp:revision>3</cp:revision>
  <dcterms:created xsi:type="dcterms:W3CDTF">2023-01-14T04:53:04Z</dcterms:created>
  <dcterms:modified xsi:type="dcterms:W3CDTF">2023-01-17T04:36:42Z</dcterms:modified>
</cp:coreProperties>
</file>