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5143500" type="screen16x9"/>
  <p:notesSz cx="9144000" cy="51435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FJCTS+PublicSans-Bold"/>
      <p:regular r:id="rId15"/>
    </p:embeddedFont>
    <p:embeddedFont>
      <p:font typeface="ILIIOR+EBGaramond-Bold"/>
      <p:regular r:id="rId16"/>
    </p:embeddedFont>
    <p:embeddedFont>
      <p:font typeface="PVLNNE+ArialMT"/>
      <p:regular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Raleway" charset="0"/>
      <p:regular r:id="rId20"/>
      <p:bold r:id="rId21"/>
      <p:italic r:id="rId22"/>
      <p:boldItalic r:id="rId23"/>
    </p:embeddedFont>
    <p:embeddedFont>
      <p:font typeface="BTMONA+EBGaramond-Regular"/>
      <p:regular r:id="rId24"/>
    </p:embeddedFont>
    <p:embeddedFont>
      <p:font typeface="RMKPBC+PublicSans-BoldItalic"/>
      <p:regular r:id="rId25"/>
    </p:embeddedFont>
    <p:embeddedFont>
      <p:font typeface="Trebuchet MS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GB"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TO-DO PLANNER</a:t>
            </a:r>
            <a:r>
              <a:rPr sz="24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4285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TO-DO PLANNER</a:t>
            </a: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: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142990"/>
            <a:ext cx="12102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158" y="1142991"/>
            <a:ext cx="407196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to-do planner is a tool that helps individuals organize and manage their tasks and responsibilities. It allows you to create a list of things you need to accomplish, set priorities, and track your progress. Whether it's for daily tasks, weekly goals, or long-term projects, a to-do planner is designed to enhance productivity and time management by providing a structured way to stay on top of your commitments.</a:t>
            </a: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GB" sz="1000" dirty="0" smtClean="0">
              <a:solidFill>
                <a:srgbClr val="FFFFFF"/>
              </a:solidFill>
              <a:latin typeface="CFRUAJ+EBGaramond-Medium"/>
              <a:cs typeface="CFRUAJ+EBGaramond-Medium"/>
            </a:endParaRP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0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300037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N.ARULDOSS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8794" y="3429006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B.HARISH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794" y="3786196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MS.KAMIL MOHAMED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794" y="4214824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J.PRAGATHEESHWARAN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794" y="457201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P.SURESH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6182" y="300037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6182" y="33575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37147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6182" y="41433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6182" y="45005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00034" y="857238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2910" y="1357304"/>
            <a:ext cx="7715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Raleway" pitchFamily="2" charset="0"/>
              </a:rPr>
              <a:t>1. Organize tasks : </a:t>
            </a:r>
          </a:p>
          <a:p>
            <a:r>
              <a:rPr lang="en-IN" sz="1400" dirty="0" smtClean="0">
                <a:latin typeface="Raleway" pitchFamily="2" charset="0"/>
              </a:rPr>
              <a:t> 	Create  a structured list of tasks and responsibilities.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2. Prioritize :</a:t>
            </a:r>
          </a:p>
          <a:p>
            <a:r>
              <a:rPr lang="en-IN" sz="1400" dirty="0" smtClean="0">
                <a:latin typeface="Raleway" pitchFamily="2" charset="0"/>
              </a:rPr>
              <a:t>	 Determine which tasks are most important and need immediate attention.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3. Time management:</a:t>
            </a:r>
          </a:p>
          <a:p>
            <a:r>
              <a:rPr lang="en-IN" sz="1400" dirty="0" smtClean="0">
                <a:latin typeface="Raleway" pitchFamily="2" charset="0"/>
              </a:rPr>
              <a:t>	 Allocate time efficiently to complete  tasks.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4. Reduce stress:</a:t>
            </a:r>
          </a:p>
          <a:p>
            <a:r>
              <a:rPr lang="en-IN" sz="1400" dirty="0" smtClean="0">
                <a:latin typeface="Raleway" pitchFamily="2" charset="0"/>
              </a:rPr>
              <a:t>	 Prevent feeling overwhelmed by having a clear plan.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r>
              <a:rPr lang="en-IN" sz="1400" b="1" dirty="0" smtClean="0">
                <a:latin typeface="Raleway" pitchFamily="2" charset="0"/>
              </a:rPr>
              <a:t>5. Increase productivity: </a:t>
            </a:r>
          </a:p>
          <a:p>
            <a:r>
              <a:rPr lang="en-IN" sz="1400" dirty="0" smtClean="0">
                <a:latin typeface="Raleway" pitchFamily="2" charset="0"/>
              </a:rPr>
              <a:t>	Stay focused on accomplishing task.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785800"/>
            <a:ext cx="80010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effectLst/>
                <a:latin typeface="Raleway" pitchFamily="2" charset="0"/>
              </a:rPr>
              <a:t>Task Creation and Editing: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create new tasks or to-dos.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edit, update, or delete tasks.</a:t>
            </a:r>
          </a:p>
          <a:p>
            <a:pPr lvl="1"/>
            <a:endParaRPr lang="en-US" sz="1400" i="0" dirty="0" smtClean="0">
              <a:effectLst/>
              <a:latin typeface="Raleway" pitchFamily="2" charset="0"/>
            </a:endParaRPr>
          </a:p>
          <a:p>
            <a:r>
              <a:rPr lang="en-US" sz="1400" b="1" i="0" dirty="0" smtClean="0">
                <a:effectLst/>
                <a:latin typeface="Raleway" pitchFamily="2" charset="0"/>
              </a:rPr>
              <a:t>Due Dates and Reminders: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Users should be able to set due dates and times for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i="0" dirty="0" smtClean="0">
                <a:effectLst/>
                <a:latin typeface="Raleway" pitchFamily="2" charset="0"/>
              </a:rPr>
              <a:t>Option to receive reminders or notifications for upcoming tasks.</a:t>
            </a:r>
          </a:p>
          <a:p>
            <a:endParaRPr lang="en-US" sz="1400" i="0" dirty="0" smtClean="0">
              <a:effectLst/>
              <a:latin typeface="Raleway" pitchFamily="2" charset="0"/>
            </a:endParaRPr>
          </a:p>
          <a:p>
            <a:r>
              <a:rPr lang="en-US" sz="1400" b="1" i="0" dirty="0" smtClean="0">
                <a:effectLst/>
                <a:latin typeface="Raleway" pitchFamily="2" charset="0"/>
              </a:rPr>
              <a:t>Reporting and Analytics: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Raleway" pitchFamily="2" charset="0"/>
              </a:rPr>
              <a:t>Generate reports on task completion, productivity, or other metrics.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effectLst/>
                <a:latin typeface="Raleway" pitchFamily="2" charset="0"/>
              </a:rPr>
              <a:t>Track task history and changes.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357568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effectLst/>
                <a:latin typeface="Raleway" pitchFamily="2" charset="0"/>
              </a:rPr>
              <a:t>Performance</a:t>
            </a:r>
            <a:r>
              <a:rPr lang="en-US" sz="1400" b="0" i="0" dirty="0" smtClean="0">
                <a:effectLst/>
                <a:latin typeface="Raleway" pitchFamily="2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 smtClean="0">
                <a:effectLst/>
                <a:latin typeface="Raleway" pitchFamily="2" charset="0"/>
              </a:rPr>
              <a:t>The application should respond promptly to user interactions with minimal latency.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0" dirty="0" smtClean="0">
                <a:effectLst/>
                <a:latin typeface="Raleway" pitchFamily="2" charset="0"/>
              </a:rPr>
              <a:t>It should be able to handle a significant number of tasks and users without degrading in performance.</a:t>
            </a:r>
          </a:p>
          <a:p>
            <a:endParaRPr lang="en-IN" sz="1400" dirty="0" smtClean="0">
              <a:latin typeface="Raleway" pitchFamily="2" charset="0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500047"/>
            <a:ext cx="6837540" cy="2800767"/>
          </a:xfrm>
        </p:spPr>
        <p:txBody>
          <a:bodyPr/>
          <a:lstStyle/>
          <a:p>
            <a:r>
              <a:rPr lang="en-US" sz="1400" b="1" dirty="0" smtClean="0">
                <a:latin typeface="Raleway" pitchFamily="2" charset="0"/>
              </a:rPr>
              <a:t>Scalability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     The application should scale horizontally and vertically to accommodate an increasing number of users and </a:t>
            </a:r>
            <a:r>
              <a:rPr lang="en-US" sz="1400" dirty="0" err="1" smtClean="0">
                <a:latin typeface="Raleway" pitchFamily="2" charset="0"/>
              </a:rPr>
              <a:t>tasks.Scalability</a:t>
            </a:r>
            <a:r>
              <a:rPr lang="en-US" sz="1400" dirty="0" smtClean="0">
                <a:latin typeface="Raleway" pitchFamily="2" charset="0"/>
              </a:rPr>
              <a:t> should be achieved without significant performance degradation.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/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b="1" dirty="0" smtClean="0">
                <a:latin typeface="Raleway" pitchFamily="2" charset="0"/>
              </a:rPr>
              <a:t>Availability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      The application should aim for high availability, with minimal downtime for     maintenance and </a:t>
            </a:r>
            <a:r>
              <a:rPr lang="en-US" sz="1400" dirty="0" err="1" smtClean="0">
                <a:latin typeface="Raleway" pitchFamily="2" charset="0"/>
              </a:rPr>
              <a:t>updates.Target</a:t>
            </a:r>
            <a:r>
              <a:rPr lang="en-US" sz="1400" dirty="0" smtClean="0">
                <a:latin typeface="Raleway" pitchFamily="2" charset="0"/>
              </a:rPr>
              <a:t> uptime should be at least 99.9%.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/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b="1" dirty="0" smtClean="0">
                <a:latin typeface="Raleway" pitchFamily="2" charset="0"/>
              </a:rPr>
              <a:t>Reliability</a:t>
            </a:r>
            <a:r>
              <a:rPr lang="en-US" sz="1400" dirty="0" smtClean="0">
                <a:latin typeface="Raleway" pitchFamily="2" charset="0"/>
              </a:rPr>
              <a:t>:</a:t>
            </a:r>
            <a:br>
              <a:rPr lang="en-US" sz="1400" dirty="0" smtClean="0">
                <a:latin typeface="Raleway" pitchFamily="2" charset="0"/>
              </a:rPr>
            </a:br>
            <a:r>
              <a:rPr lang="en-US" sz="1400" dirty="0" smtClean="0">
                <a:latin typeface="Raleway" pitchFamily="2" charset="0"/>
              </a:rPr>
              <a:t>              The application should be stable, robust, and free from critical errors, crashes, or data </a:t>
            </a:r>
            <a:r>
              <a:rPr lang="en-US" sz="1400" dirty="0" err="1" smtClean="0">
                <a:latin typeface="Raleway" pitchFamily="2" charset="0"/>
              </a:rPr>
              <a:t>loss.It</a:t>
            </a:r>
            <a:r>
              <a:rPr lang="en-US" sz="1400" dirty="0" smtClean="0">
                <a:latin typeface="Raleway" pitchFamily="2" charset="0"/>
              </a:rPr>
              <a:t> should gracefully recover from unexpected failures or errors.</a:t>
            </a:r>
            <a:br>
              <a:rPr lang="en-US" sz="1400" dirty="0" smtClean="0">
                <a:latin typeface="Raleway" pitchFamily="2" charset="0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3694268" cy="830997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Summary of your task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785800"/>
            <a:ext cx="6797992" cy="17235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The Power of Planning Start, due dates, and a well-organized to-do list can boost your productivity.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It doesn't matter if you work alone or with a team.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 smtClean="0"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oogle Sans"/>
              </a:rPr>
              <a:t>These tools give you a clear and organized way to manage your tasks, ensuring you're always working on the right things at the right time.</a:t>
            </a:r>
            <a:endParaRPr lang="en-IN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9058" y="2270923"/>
            <a:ext cx="300039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b="1" i="1" dirty="0" smtClean="0">
                <a:solidFill>
                  <a:srgbClr val="D6A300"/>
                </a:solidFill>
              </a:rPr>
              <a:t>https</a:t>
            </a:r>
            <a:r>
              <a:rPr lang="en-US" sz="1400" b="1" i="1" dirty="0" smtClean="0">
                <a:solidFill>
                  <a:srgbClr val="D6A300"/>
                </a:solidFill>
              </a:rPr>
              <a:t>://</a:t>
            </a:r>
            <a:r>
              <a:rPr lang="en-US" sz="1400" b="1" i="1" dirty="0" smtClean="0">
                <a:solidFill>
                  <a:srgbClr val="D6A300"/>
                </a:solidFill>
              </a:rPr>
              <a:t>github.com/pragatheeswaran01/naan-mudhalvan</a:t>
            </a:r>
            <a:endParaRPr lang="en-US" sz="1400" dirty="0">
              <a:solidFill>
                <a:srgbClr val="D6A300"/>
              </a:solidFill>
              <a:latin typeface="Trebuchet MS" pitchFamily="34" charset="0"/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endParaRPr sz="1400" b="1" dirty="0">
              <a:solidFill>
                <a:srgbClr val="FFC000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383</Words>
  <PresentationFormat>On-screen Show (16:9)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CFJCTS+PublicSans-Bold</vt:lpstr>
      <vt:lpstr>ILIIOR+EBGaramond-Bold</vt:lpstr>
      <vt:lpstr>PVLNNE+ArialMT</vt:lpstr>
      <vt:lpstr>Times New Roman</vt:lpstr>
      <vt:lpstr>CFRUAJ+EBGaramond-Medium</vt:lpstr>
      <vt:lpstr>KQGMTU+Arial-BoldMT</vt:lpstr>
      <vt:lpstr>Raleway</vt:lpstr>
      <vt:lpstr>Google Sans</vt:lpstr>
      <vt:lpstr>BTMONA+EBGaramond-Regular</vt:lpstr>
      <vt:lpstr>RMKPBC+PublicSans-BoldItalic</vt:lpstr>
      <vt:lpstr>Trebuchet MS</vt:lpstr>
      <vt:lpstr>Theme Office</vt:lpstr>
      <vt:lpstr>Slide 1</vt:lpstr>
      <vt:lpstr>Slide 2</vt:lpstr>
      <vt:lpstr>Slide 3</vt:lpstr>
      <vt:lpstr>Slide 4</vt:lpstr>
      <vt:lpstr>Scalability:                    The application should scale horizontally and vertically to accommodate an increasing number of users and tasks.Scalability should be achieved without significant performance degradation.  Availability:                     The application should aim for high availability, with minimal downtime for     maintenance and updates.Target uptime should be at least 99.9%.  Reliability:               The application should be stable, robust, and free from critical errors, crashes, or data loss.It should gracefully recover from unexpected failures or errors. </vt:lpstr>
      <vt:lpstr>Summary of your task  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OS LAB</cp:lastModifiedBy>
  <cp:revision>15</cp:revision>
  <dcterms:modified xsi:type="dcterms:W3CDTF">2023-10-27T11:03:55Z</dcterms:modified>
</cp:coreProperties>
</file>