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8.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4"/>
    <p:sldMasterId id="2147483667" r:id="rId5"/>
    <p:sldMasterId id="2147483672" r:id="rId6"/>
  </p:sldMasterIdLst>
  <p:notesMasterIdLst>
    <p:notesMasterId r:id="rId31"/>
  </p:notesMasterIdLst>
  <p:handoutMasterIdLst>
    <p:handoutMasterId r:id="rId32"/>
  </p:handoutMasterIdLst>
  <p:sldIdLst>
    <p:sldId id="900" r:id="rId7"/>
    <p:sldId id="635" r:id="rId8"/>
    <p:sldId id="257" r:id="rId9"/>
    <p:sldId id="276" r:id="rId10"/>
    <p:sldId id="892" r:id="rId11"/>
    <p:sldId id="374" r:id="rId12"/>
    <p:sldId id="354" r:id="rId13"/>
    <p:sldId id="891" r:id="rId14"/>
    <p:sldId id="913" r:id="rId15"/>
    <p:sldId id="366" r:id="rId16"/>
    <p:sldId id="903" r:id="rId17"/>
    <p:sldId id="904" r:id="rId18"/>
    <p:sldId id="907" r:id="rId19"/>
    <p:sldId id="906" r:id="rId20"/>
    <p:sldId id="908" r:id="rId21"/>
    <p:sldId id="905" r:id="rId22"/>
    <p:sldId id="914" r:id="rId23"/>
    <p:sldId id="901" r:id="rId24"/>
    <p:sldId id="902" r:id="rId25"/>
    <p:sldId id="909" r:id="rId26"/>
    <p:sldId id="910" r:id="rId27"/>
    <p:sldId id="915" r:id="rId28"/>
    <p:sldId id="911" r:id="rId29"/>
    <p:sldId id="912" r:id="rId30"/>
  </p:sldIdLst>
  <p:sldSz cx="11949113" cy="6721475"/>
  <p:notesSz cx="7099300" cy="10234613"/>
  <p:custDataLst>
    <p:tags r:id="rId33"/>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911" userDrawn="1">
          <p15:clr>
            <a:srgbClr val="A4A3A4"/>
          </p15:clr>
        </p15:guide>
        <p15:guide id="2" pos="838"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D6AD"/>
    <a:srgbClr val="0070C0"/>
    <a:srgbClr val="087CE3"/>
    <a:srgbClr val="0457B5"/>
    <a:srgbClr val="EE6E1F"/>
    <a:srgbClr val="0563BB"/>
    <a:srgbClr val="0354B0"/>
    <a:srgbClr val="0049A6"/>
    <a:srgbClr val="10A2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7273" autoAdjust="0"/>
  </p:normalViewPr>
  <p:slideViewPr>
    <p:cSldViewPr snapToGrid="0" snapToObjects="1">
      <p:cViewPr varScale="1">
        <p:scale>
          <a:sx n="79" d="100"/>
          <a:sy n="79" d="100"/>
        </p:scale>
        <p:origin x="989" y="72"/>
      </p:cViewPr>
      <p:guideLst>
        <p:guide orient="horz" pos="2911"/>
        <p:guide pos="83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0" d="100"/>
          <a:sy n="80" d="100"/>
        </p:scale>
        <p:origin x="1530"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250719" y="549825"/>
            <a:ext cx="6647971" cy="37398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74896" y="5499465"/>
            <a:ext cx="6049780" cy="126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335558" y="9842082"/>
            <a:ext cx="563197" cy="19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898690" y="117994"/>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2A08C0-E73E-4675-A673-C9C0EB2F4D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51470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15</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276371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16</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408596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17</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3608576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20</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976807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21</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229828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22</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3456868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23</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2006619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24</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160354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A2A08C0-E73E-4675-A673-C9C0EB2F4D7A}"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94173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6</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210023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9</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275217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10</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735173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11</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63556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12</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2430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13</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3059616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459997" y="8944050"/>
            <a:ext cx="84959" cy="184666"/>
          </a:xfrm>
        </p:spPr>
        <p:txBody>
          <a:bodyPr/>
          <a:lstStyle/>
          <a:p>
            <a:fld id="{3C3A632B-FBDE-46D4-BF6F-6D14421E6342}" type="slidenum">
              <a:rPr lang="en-US" smtClean="0"/>
              <a:pPr/>
              <a:t>14</a:t>
            </a:fld>
            <a:endParaRPr lang="en-US" dirty="0"/>
          </a:p>
        </p:txBody>
      </p:sp>
      <p:sp>
        <p:nvSpPr>
          <p:cNvPr id="6" name="Slide Image Placeholder 5"/>
          <p:cNvSpPr>
            <a:spLocks noGrp="1" noRot="1" noChangeAspect="1"/>
          </p:cNvSpPr>
          <p:nvPr>
            <p:ph type="sldImg"/>
          </p:nvPr>
        </p:nvSpPr>
        <p:spPr>
          <a:xfrm>
            <a:off x="250825" y="549275"/>
            <a:ext cx="6648450" cy="3740150"/>
          </a:xfrm>
        </p:spPr>
      </p:sp>
      <p:sp>
        <p:nvSpPr>
          <p:cNvPr id="7" name="Notes Placeholder 6"/>
          <p:cNvSpPr>
            <a:spLocks noGrp="1"/>
          </p:cNvSpPr>
          <p:nvPr>
            <p:ph type="body" idx="1"/>
          </p:nvPr>
        </p:nvSpPr>
        <p:spPr>
          <a:xfrm>
            <a:off x="487937" y="5003856"/>
            <a:ext cx="6057020" cy="246221"/>
          </a:xfrm>
        </p:spPr>
        <p:txBody>
          <a:bodyPr/>
          <a:lstStyle/>
          <a:p>
            <a:endParaRPr lang="en-US"/>
          </a:p>
        </p:txBody>
      </p:sp>
    </p:spTree>
    <p:extLst>
      <p:ext uri="{BB962C8B-B14F-4D97-AF65-F5344CB8AC3E}">
        <p14:creationId xmlns:p14="http://schemas.microsoft.com/office/powerpoint/2010/main" val="9131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806393017"/>
      </p:ext>
    </p:extLst>
  </p:cSld>
  <p:clrMapOvr>
    <a:masterClrMapping/>
  </p:clrMapOvr>
  <p:extLst mod="1">
    <p:ext uri="{DCECCB84-F9BA-43D5-87BE-67443E8EF086}">
      <p15:sldGuideLst xmlns:p15="http://schemas.microsoft.com/office/powerpoint/2012/main">
        <p15:guide id="1" pos="7340" userDrawn="1">
          <p15:clr>
            <a:srgbClr val="F26B43"/>
          </p15:clr>
        </p15:guide>
        <p15:guide id="2" pos="99" userDrawn="1">
          <p15:clr>
            <a:srgbClr val="F26B43"/>
          </p15:clr>
        </p15:guide>
        <p15:guide id="3" orient="horz" pos="688" userDrawn="1">
          <p15:clr>
            <a:srgbClr val="F26B43"/>
          </p15:clr>
        </p15:guide>
        <p15:guide id="4" orient="horz" pos="3911"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7456" y="1504553"/>
            <a:ext cx="5279600" cy="627026"/>
          </a:xfrm>
        </p:spPr>
        <p:txBody>
          <a:bodyPr anchor="b"/>
          <a:lstStyle>
            <a:lvl1pPr marL="0" indent="0">
              <a:buNone/>
              <a:defRPr sz="2352" b="1"/>
            </a:lvl1pPr>
            <a:lvl2pPr marL="448102" indent="0">
              <a:buNone/>
              <a:defRPr sz="1960" b="1"/>
            </a:lvl2pPr>
            <a:lvl3pPr marL="896203" indent="0">
              <a:buNone/>
              <a:defRPr sz="1764" b="1"/>
            </a:lvl3pPr>
            <a:lvl4pPr marL="1344305" indent="0">
              <a:buNone/>
              <a:defRPr sz="1568" b="1"/>
            </a:lvl4pPr>
            <a:lvl5pPr marL="1792407" indent="0">
              <a:buNone/>
              <a:defRPr sz="1568" b="1"/>
            </a:lvl5pPr>
            <a:lvl6pPr marL="2240509" indent="0">
              <a:buNone/>
              <a:defRPr sz="1568" b="1"/>
            </a:lvl6pPr>
            <a:lvl7pPr marL="2688610" indent="0">
              <a:buNone/>
              <a:defRPr sz="1568" b="1"/>
            </a:lvl7pPr>
            <a:lvl8pPr marL="3136712" indent="0">
              <a:buNone/>
              <a:defRPr sz="1568" b="1"/>
            </a:lvl8pPr>
            <a:lvl9pPr marL="3584814" indent="0">
              <a:buNone/>
              <a:defRPr sz="1568" b="1"/>
            </a:lvl9pPr>
          </a:lstStyle>
          <a:p>
            <a:pPr lvl="0"/>
            <a:r>
              <a:rPr lang="en-US"/>
              <a:t>Click to edit Master text styles</a:t>
            </a:r>
          </a:p>
        </p:txBody>
      </p:sp>
      <p:sp>
        <p:nvSpPr>
          <p:cNvPr id="4" name="Content Placeholder 3"/>
          <p:cNvSpPr>
            <a:spLocks noGrp="1"/>
          </p:cNvSpPr>
          <p:nvPr>
            <p:ph sz="half" idx="2"/>
          </p:nvPr>
        </p:nvSpPr>
        <p:spPr>
          <a:xfrm>
            <a:off x="597456" y="2131579"/>
            <a:ext cx="5279600" cy="3872628"/>
          </a:xfrm>
        </p:spPr>
        <p:txBody>
          <a:bodyPr/>
          <a:lstStyle>
            <a:lvl1pPr>
              <a:defRPr sz="2352"/>
            </a:lvl1pPr>
            <a:lvl2pPr>
              <a:defRPr sz="1960"/>
            </a:lvl2pPr>
            <a:lvl3pPr>
              <a:defRPr sz="1764"/>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69984" y="1504553"/>
            <a:ext cx="5281674" cy="627026"/>
          </a:xfrm>
        </p:spPr>
        <p:txBody>
          <a:bodyPr anchor="b"/>
          <a:lstStyle>
            <a:lvl1pPr marL="0" indent="0">
              <a:buNone/>
              <a:defRPr sz="2352" b="1"/>
            </a:lvl1pPr>
            <a:lvl2pPr marL="448102" indent="0">
              <a:buNone/>
              <a:defRPr sz="1960" b="1"/>
            </a:lvl2pPr>
            <a:lvl3pPr marL="896203" indent="0">
              <a:buNone/>
              <a:defRPr sz="1764" b="1"/>
            </a:lvl3pPr>
            <a:lvl4pPr marL="1344305" indent="0">
              <a:buNone/>
              <a:defRPr sz="1568" b="1"/>
            </a:lvl4pPr>
            <a:lvl5pPr marL="1792407" indent="0">
              <a:buNone/>
              <a:defRPr sz="1568" b="1"/>
            </a:lvl5pPr>
            <a:lvl6pPr marL="2240509" indent="0">
              <a:buNone/>
              <a:defRPr sz="1568" b="1"/>
            </a:lvl6pPr>
            <a:lvl7pPr marL="2688610" indent="0">
              <a:buNone/>
              <a:defRPr sz="1568" b="1"/>
            </a:lvl7pPr>
            <a:lvl8pPr marL="3136712" indent="0">
              <a:buNone/>
              <a:defRPr sz="1568" b="1"/>
            </a:lvl8pPr>
            <a:lvl9pPr marL="3584814" indent="0">
              <a:buNone/>
              <a:defRPr sz="1568" b="1"/>
            </a:lvl9pPr>
          </a:lstStyle>
          <a:p>
            <a:pPr lvl="0"/>
            <a:r>
              <a:rPr lang="en-US"/>
              <a:t>Click to edit Master text styles</a:t>
            </a:r>
          </a:p>
        </p:txBody>
      </p:sp>
      <p:sp>
        <p:nvSpPr>
          <p:cNvPr id="6" name="Content Placeholder 5"/>
          <p:cNvSpPr>
            <a:spLocks noGrp="1"/>
          </p:cNvSpPr>
          <p:nvPr>
            <p:ph sz="quarter" idx="4"/>
          </p:nvPr>
        </p:nvSpPr>
        <p:spPr>
          <a:xfrm>
            <a:off x="6069984" y="2131579"/>
            <a:ext cx="5281674" cy="3872628"/>
          </a:xfrm>
        </p:spPr>
        <p:txBody>
          <a:bodyPr/>
          <a:lstStyle>
            <a:lvl1pPr>
              <a:defRPr sz="2352"/>
            </a:lvl1pPr>
            <a:lvl2pPr>
              <a:defRPr sz="1960"/>
            </a:lvl2pPr>
            <a:lvl3pPr>
              <a:defRPr sz="1764"/>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4C2FD8-A28B-4654-846E-82D641FC271F}"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396352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4C2FD8-A28B-4654-846E-82D641FC271F}"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322011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C2FD8-A28B-4654-846E-82D641FC271F}"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737397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7456" y="267614"/>
            <a:ext cx="3931176" cy="1138917"/>
          </a:xfrm>
        </p:spPr>
        <p:txBody>
          <a:bodyPr anchor="b"/>
          <a:lstStyle>
            <a:lvl1pPr algn="l">
              <a:defRPr sz="1960" b="1"/>
            </a:lvl1pPr>
          </a:lstStyle>
          <a:p>
            <a:r>
              <a:rPr lang="en-US"/>
              <a:t>Click to edit Master title style</a:t>
            </a:r>
          </a:p>
        </p:txBody>
      </p:sp>
      <p:sp>
        <p:nvSpPr>
          <p:cNvPr id="3" name="Content Placeholder 2"/>
          <p:cNvSpPr>
            <a:spLocks noGrp="1"/>
          </p:cNvSpPr>
          <p:nvPr>
            <p:ph idx="1"/>
          </p:nvPr>
        </p:nvSpPr>
        <p:spPr>
          <a:xfrm>
            <a:off x="4671771" y="267615"/>
            <a:ext cx="6679886" cy="5736593"/>
          </a:xfrm>
        </p:spPr>
        <p:txBody>
          <a:bodyPr/>
          <a:lstStyle>
            <a:lvl1pPr>
              <a:defRPr sz="3136"/>
            </a:lvl1pPr>
            <a:lvl2pPr>
              <a:defRPr sz="2744"/>
            </a:lvl2pPr>
            <a:lvl3pPr>
              <a:defRPr sz="2352"/>
            </a:lvl3pPr>
            <a:lvl4pPr>
              <a:defRPr sz="1960"/>
            </a:lvl4pPr>
            <a:lvl5pPr>
              <a:defRPr sz="1960"/>
            </a:lvl5pPr>
            <a:lvl6pPr>
              <a:defRPr sz="1960"/>
            </a:lvl6pPr>
            <a:lvl7pPr>
              <a:defRPr sz="1960"/>
            </a:lvl7pPr>
            <a:lvl8pPr>
              <a:defRPr sz="1960"/>
            </a:lvl8pPr>
            <a:lvl9pPr>
              <a:defRPr sz="1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7456" y="1406531"/>
            <a:ext cx="3931176" cy="4597676"/>
          </a:xfrm>
        </p:spPr>
        <p:txBody>
          <a:bodyPr/>
          <a:lstStyle>
            <a:lvl1pPr marL="0" indent="0">
              <a:buNone/>
              <a:defRPr sz="1372"/>
            </a:lvl1pPr>
            <a:lvl2pPr marL="448102" indent="0">
              <a:buNone/>
              <a:defRPr sz="1176"/>
            </a:lvl2pPr>
            <a:lvl3pPr marL="896203" indent="0">
              <a:buNone/>
              <a:defRPr sz="980"/>
            </a:lvl3pPr>
            <a:lvl4pPr marL="1344305" indent="0">
              <a:buNone/>
              <a:defRPr sz="882"/>
            </a:lvl4pPr>
            <a:lvl5pPr marL="1792407" indent="0">
              <a:buNone/>
              <a:defRPr sz="882"/>
            </a:lvl5pPr>
            <a:lvl6pPr marL="2240509" indent="0">
              <a:buNone/>
              <a:defRPr sz="882"/>
            </a:lvl6pPr>
            <a:lvl7pPr marL="2688610" indent="0">
              <a:buNone/>
              <a:defRPr sz="882"/>
            </a:lvl7pPr>
            <a:lvl8pPr marL="3136712" indent="0">
              <a:buNone/>
              <a:defRPr sz="882"/>
            </a:lvl8pPr>
            <a:lvl9pPr marL="3584814"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84C2FD8-A28B-4654-846E-82D641FC271F}"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3455747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2110" y="4705032"/>
            <a:ext cx="7169468" cy="555456"/>
          </a:xfrm>
        </p:spPr>
        <p:txBody>
          <a:bodyPr anchor="b"/>
          <a:lstStyle>
            <a:lvl1pPr algn="l">
              <a:defRPr sz="1960" b="1"/>
            </a:lvl1pPr>
          </a:lstStyle>
          <a:p>
            <a:r>
              <a:rPr lang="en-US"/>
              <a:t>Click to edit Master title style</a:t>
            </a:r>
          </a:p>
        </p:txBody>
      </p:sp>
      <p:sp>
        <p:nvSpPr>
          <p:cNvPr id="3" name="Picture Placeholder 2"/>
          <p:cNvSpPr>
            <a:spLocks noGrp="1"/>
          </p:cNvSpPr>
          <p:nvPr>
            <p:ph type="pic" idx="1"/>
          </p:nvPr>
        </p:nvSpPr>
        <p:spPr>
          <a:xfrm>
            <a:off x="2342110" y="600576"/>
            <a:ext cx="7169468" cy="4032885"/>
          </a:xfrm>
        </p:spPr>
        <p:txBody>
          <a:bodyPr/>
          <a:lstStyle>
            <a:lvl1pPr marL="0" indent="0">
              <a:buNone/>
              <a:defRPr sz="3136"/>
            </a:lvl1pPr>
            <a:lvl2pPr marL="448102" indent="0">
              <a:buNone/>
              <a:defRPr sz="2744"/>
            </a:lvl2pPr>
            <a:lvl3pPr marL="896203" indent="0">
              <a:buNone/>
              <a:defRPr sz="2352"/>
            </a:lvl3pPr>
            <a:lvl4pPr marL="1344305" indent="0">
              <a:buNone/>
              <a:defRPr sz="1960"/>
            </a:lvl4pPr>
            <a:lvl5pPr marL="1792407" indent="0">
              <a:buNone/>
              <a:defRPr sz="1960"/>
            </a:lvl5pPr>
            <a:lvl6pPr marL="2240509" indent="0">
              <a:buNone/>
              <a:defRPr sz="1960"/>
            </a:lvl6pPr>
            <a:lvl7pPr marL="2688610" indent="0">
              <a:buNone/>
              <a:defRPr sz="1960"/>
            </a:lvl7pPr>
            <a:lvl8pPr marL="3136712" indent="0">
              <a:buNone/>
              <a:defRPr sz="1960"/>
            </a:lvl8pPr>
            <a:lvl9pPr marL="3584814" indent="0">
              <a:buNone/>
              <a:defRPr sz="1960"/>
            </a:lvl9pPr>
          </a:lstStyle>
          <a:p>
            <a:endParaRPr lang="en-US"/>
          </a:p>
        </p:txBody>
      </p:sp>
      <p:sp>
        <p:nvSpPr>
          <p:cNvPr id="4" name="Text Placeholder 3"/>
          <p:cNvSpPr>
            <a:spLocks noGrp="1"/>
          </p:cNvSpPr>
          <p:nvPr>
            <p:ph type="body" sz="half" idx="2"/>
          </p:nvPr>
        </p:nvSpPr>
        <p:spPr>
          <a:xfrm>
            <a:off x="2342110" y="5260488"/>
            <a:ext cx="7169468" cy="788839"/>
          </a:xfrm>
        </p:spPr>
        <p:txBody>
          <a:bodyPr/>
          <a:lstStyle>
            <a:lvl1pPr marL="0" indent="0">
              <a:buNone/>
              <a:defRPr sz="1372"/>
            </a:lvl1pPr>
            <a:lvl2pPr marL="448102" indent="0">
              <a:buNone/>
              <a:defRPr sz="1176"/>
            </a:lvl2pPr>
            <a:lvl3pPr marL="896203" indent="0">
              <a:buNone/>
              <a:defRPr sz="980"/>
            </a:lvl3pPr>
            <a:lvl4pPr marL="1344305" indent="0">
              <a:buNone/>
              <a:defRPr sz="882"/>
            </a:lvl4pPr>
            <a:lvl5pPr marL="1792407" indent="0">
              <a:buNone/>
              <a:defRPr sz="882"/>
            </a:lvl5pPr>
            <a:lvl6pPr marL="2240509" indent="0">
              <a:buNone/>
              <a:defRPr sz="882"/>
            </a:lvl6pPr>
            <a:lvl7pPr marL="2688610" indent="0">
              <a:buNone/>
              <a:defRPr sz="882"/>
            </a:lvl7pPr>
            <a:lvl8pPr marL="3136712" indent="0">
              <a:buNone/>
              <a:defRPr sz="882"/>
            </a:lvl8pPr>
            <a:lvl9pPr marL="3584814"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84C2FD8-A28B-4654-846E-82D641FC271F}"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4183092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C2FD8-A28B-4654-846E-82D641FC271F}"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282837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3107" y="269171"/>
            <a:ext cx="2688550" cy="57350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7456" y="269171"/>
            <a:ext cx="7866499" cy="57350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C2FD8-A28B-4654-846E-82D641FC271F}"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4034087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0" name="Slide Number Placeholder 5"/>
          <p:cNvSpPr txBox="1">
            <a:spLocks/>
          </p:cNvSpPr>
          <p:nvPr userDrawn="1"/>
        </p:nvSpPr>
        <p:spPr>
          <a:xfrm>
            <a:off x="5626041" y="6363625"/>
            <a:ext cx="697032" cy="357856"/>
          </a:xfrm>
          <a:prstGeom prst="rect">
            <a:avLst/>
          </a:prstGeom>
        </p:spPr>
        <p:txBody>
          <a:bodyPr vert="horz" lIns="89620" tIns="44810" rIns="89620" bIns="4481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176" smtClean="0"/>
              <a:pPr algn="ctr"/>
              <a:t>‹#›</a:t>
            </a:fld>
            <a:endParaRPr lang="en-US" sz="1176" dirty="0"/>
          </a:p>
        </p:txBody>
      </p:sp>
      <p:sp>
        <p:nvSpPr>
          <p:cNvPr id="70" name="Text Placeholder 4"/>
          <p:cNvSpPr>
            <a:spLocks noGrp="1"/>
          </p:cNvSpPr>
          <p:nvPr>
            <p:ph type="body" sz="quarter" idx="11" hasCustomPrompt="1"/>
          </p:nvPr>
        </p:nvSpPr>
        <p:spPr>
          <a:xfrm>
            <a:off x="409829" y="1434275"/>
            <a:ext cx="3402641" cy="4764419"/>
          </a:xfrm>
          <a:prstGeom prst="roundRect">
            <a:avLst>
              <a:gd name="adj" fmla="val 5632"/>
            </a:avLst>
          </a:prstGeom>
          <a:ln w="0">
            <a:solidFill>
              <a:schemeClr val="bg1">
                <a:alpha val="0"/>
              </a:schemeClr>
            </a:solidFill>
          </a:ln>
        </p:spPr>
        <p:txBody>
          <a:bodyPr>
            <a:normAutofit/>
          </a:bodyPr>
          <a:lstStyle>
            <a:lvl1pPr marL="168038" indent="-168038">
              <a:buFont typeface="Arial" panose="020B0604020202020204" pitchFamily="34" charset="0"/>
              <a:buChar char="•"/>
              <a:defRPr sz="1176" baseline="0"/>
            </a:lvl1pPr>
            <a:lvl2pPr marL="448102" indent="0">
              <a:buNone/>
              <a:defRPr sz="980"/>
            </a:lvl2pPr>
            <a:lvl3pPr marL="896203" indent="0">
              <a:buNone/>
              <a:defRPr sz="1176"/>
            </a:lvl3pPr>
            <a:lvl4pPr>
              <a:defRPr sz="1078"/>
            </a:lvl4pPr>
            <a:lvl5pPr>
              <a:defRPr sz="1078"/>
            </a:lvl5pPr>
          </a:lstStyle>
          <a:p>
            <a:pPr lvl="0"/>
            <a:r>
              <a:rPr lang="en-US" dirty="0"/>
              <a:t>Current factual situation with a trigger  to the problem</a:t>
            </a:r>
          </a:p>
          <a:p>
            <a:pPr lvl="0"/>
            <a:endParaRPr lang="en-US" dirty="0"/>
          </a:p>
        </p:txBody>
      </p:sp>
      <p:sp>
        <p:nvSpPr>
          <p:cNvPr id="71" name="Text Placeholder 4"/>
          <p:cNvSpPr>
            <a:spLocks noGrp="1"/>
          </p:cNvSpPr>
          <p:nvPr>
            <p:ph type="body" sz="quarter" idx="21" hasCustomPrompt="1"/>
          </p:nvPr>
        </p:nvSpPr>
        <p:spPr>
          <a:xfrm>
            <a:off x="4248998" y="1434275"/>
            <a:ext cx="3402641" cy="3352129"/>
          </a:xfrm>
          <a:prstGeom prst="roundRect">
            <a:avLst>
              <a:gd name="adj" fmla="val 5632"/>
            </a:avLst>
          </a:prstGeom>
          <a:ln w="0">
            <a:solidFill>
              <a:schemeClr val="bg1">
                <a:alpha val="0"/>
              </a:schemeClr>
            </a:solidFill>
          </a:ln>
        </p:spPr>
        <p:txBody>
          <a:bodyPr>
            <a:normAutofit/>
          </a:bodyPr>
          <a:lstStyle>
            <a:lvl1pPr marL="168038" indent="-168038">
              <a:buFont typeface="Arial" panose="020B0604020202020204" pitchFamily="34" charset="0"/>
              <a:buChar char="•"/>
              <a:defRPr sz="1176" baseline="0"/>
            </a:lvl1pPr>
            <a:lvl2pPr marL="448102" indent="0">
              <a:buNone/>
              <a:defRPr sz="980"/>
            </a:lvl2pPr>
            <a:lvl3pPr marL="896203" indent="0">
              <a:buNone/>
              <a:defRPr sz="1176"/>
            </a:lvl3pPr>
            <a:lvl4pPr>
              <a:defRPr sz="1078"/>
            </a:lvl4pPr>
            <a:lvl5pPr>
              <a:defRPr sz="1078"/>
            </a:lvl5pPr>
          </a:lstStyle>
          <a:p>
            <a:pPr lvl="0"/>
            <a:r>
              <a:rPr lang="en-US" dirty="0"/>
              <a:t>Complication stopping the business from reaching a desired end state</a:t>
            </a:r>
          </a:p>
          <a:p>
            <a:pPr lvl="0"/>
            <a:endParaRPr lang="en-US" dirty="0"/>
          </a:p>
        </p:txBody>
      </p:sp>
      <p:sp>
        <p:nvSpPr>
          <p:cNvPr id="73" name="Text Placeholder 4"/>
          <p:cNvSpPr>
            <a:spLocks noGrp="1"/>
          </p:cNvSpPr>
          <p:nvPr>
            <p:ph type="body" sz="quarter" idx="22" hasCustomPrompt="1"/>
          </p:nvPr>
        </p:nvSpPr>
        <p:spPr>
          <a:xfrm>
            <a:off x="8130974" y="1434275"/>
            <a:ext cx="3402641" cy="3352129"/>
          </a:xfrm>
          <a:prstGeom prst="roundRect">
            <a:avLst>
              <a:gd name="adj" fmla="val 5632"/>
            </a:avLst>
          </a:prstGeom>
          <a:ln w="0">
            <a:solidFill>
              <a:schemeClr val="bg1">
                <a:alpha val="0"/>
              </a:schemeClr>
            </a:solidFill>
          </a:ln>
        </p:spPr>
        <p:txBody>
          <a:bodyPr>
            <a:normAutofit/>
          </a:bodyPr>
          <a:lstStyle>
            <a:lvl1pPr marL="168038" indent="-168038">
              <a:buFont typeface="Arial" panose="020B0604020202020204" pitchFamily="34" charset="0"/>
              <a:buChar char="•"/>
              <a:defRPr sz="1176" baseline="0"/>
            </a:lvl1pPr>
            <a:lvl2pPr marL="448102" indent="0">
              <a:buNone/>
              <a:defRPr sz="980"/>
            </a:lvl2pPr>
            <a:lvl3pPr marL="896203" indent="0">
              <a:buNone/>
              <a:defRPr sz="1176"/>
            </a:lvl3pPr>
            <a:lvl4pPr>
              <a:defRPr sz="1078"/>
            </a:lvl4pPr>
            <a:lvl5pPr>
              <a:defRPr sz="1078"/>
            </a:lvl5pPr>
          </a:lstStyle>
          <a:p>
            <a:pPr lvl="0"/>
            <a:r>
              <a:rPr lang="en-US" dirty="0"/>
              <a:t>Key question (one) that needs to be answered to go from the current state to the desired end state </a:t>
            </a:r>
          </a:p>
          <a:p>
            <a:pPr lvl="1"/>
            <a:r>
              <a:rPr lang="en-US" dirty="0"/>
              <a:t>Sub questions</a:t>
            </a:r>
          </a:p>
        </p:txBody>
      </p:sp>
      <p:sp>
        <p:nvSpPr>
          <p:cNvPr id="74" name="Text Placeholder 4"/>
          <p:cNvSpPr>
            <a:spLocks noGrp="1"/>
          </p:cNvSpPr>
          <p:nvPr>
            <p:ph type="body" sz="quarter" idx="23" hasCustomPrompt="1"/>
          </p:nvPr>
        </p:nvSpPr>
        <p:spPr>
          <a:xfrm>
            <a:off x="4245913" y="5411059"/>
            <a:ext cx="7324817" cy="799290"/>
          </a:xfrm>
          <a:prstGeom prst="roundRect">
            <a:avLst>
              <a:gd name="adj" fmla="val 5632"/>
            </a:avLst>
          </a:prstGeom>
          <a:ln w="0">
            <a:solidFill>
              <a:schemeClr val="bg1">
                <a:alpha val="0"/>
              </a:schemeClr>
            </a:solidFill>
          </a:ln>
        </p:spPr>
        <p:txBody>
          <a:bodyPr>
            <a:normAutofit/>
          </a:bodyPr>
          <a:lstStyle>
            <a:lvl1pPr marL="168038" indent="-168038">
              <a:buFont typeface="Arial" panose="020B0604020202020204" pitchFamily="34" charset="0"/>
              <a:buChar char="•"/>
              <a:defRPr sz="1176" baseline="0"/>
            </a:lvl1pPr>
            <a:lvl2pPr marL="448102" indent="0">
              <a:buNone/>
              <a:defRPr sz="980"/>
            </a:lvl2pPr>
            <a:lvl3pPr marL="896203" indent="0">
              <a:buNone/>
              <a:defRPr sz="1176"/>
            </a:lvl3pPr>
            <a:lvl4pPr>
              <a:defRPr sz="1078"/>
            </a:lvl4pPr>
            <a:lvl5pPr>
              <a:defRPr sz="1078"/>
            </a:lvl5pPr>
          </a:lstStyle>
          <a:p>
            <a:pPr lvl="0"/>
            <a:r>
              <a:rPr lang="en-US" dirty="0"/>
              <a:t>Desired end state after addressing the business problem</a:t>
            </a:r>
          </a:p>
        </p:txBody>
      </p:sp>
      <p:sp>
        <p:nvSpPr>
          <p:cNvPr id="75" name="Text Placeholder 4"/>
          <p:cNvSpPr>
            <a:spLocks noGrp="1"/>
          </p:cNvSpPr>
          <p:nvPr>
            <p:ph type="body" sz="quarter" idx="24" hasCustomPrompt="1"/>
          </p:nvPr>
        </p:nvSpPr>
        <p:spPr>
          <a:xfrm>
            <a:off x="378386" y="936414"/>
            <a:ext cx="3050837" cy="382424"/>
          </a:xfrm>
          <a:prstGeom prst="roundRect">
            <a:avLst>
              <a:gd name="adj" fmla="val 5632"/>
            </a:avLst>
          </a:prstGeom>
          <a:ln w="0">
            <a:solidFill>
              <a:schemeClr val="bg1">
                <a:alpha val="0"/>
              </a:schemeClr>
            </a:solidFill>
          </a:ln>
        </p:spPr>
        <p:txBody>
          <a:bodyPr>
            <a:normAutofit/>
          </a:bodyPr>
          <a:lstStyle>
            <a:lvl1pPr marL="0" indent="0" algn="ctr">
              <a:buFont typeface="Arial" panose="020B0604020202020204" pitchFamily="34" charset="0"/>
              <a:buNone/>
              <a:defRPr sz="1764" b="1" baseline="0">
                <a:solidFill>
                  <a:schemeClr val="bg1"/>
                </a:solidFill>
              </a:defRPr>
            </a:lvl1pPr>
            <a:lvl2pPr marL="448102" indent="0">
              <a:buNone/>
              <a:defRPr sz="980"/>
            </a:lvl2pPr>
            <a:lvl3pPr marL="896203" indent="0">
              <a:buNone/>
              <a:defRPr sz="1176"/>
            </a:lvl3pPr>
            <a:lvl4pPr>
              <a:defRPr sz="1078"/>
            </a:lvl4pPr>
            <a:lvl5pPr>
              <a:defRPr sz="1078"/>
            </a:lvl5pPr>
          </a:lstStyle>
          <a:p>
            <a:pPr algn="ctr"/>
            <a:r>
              <a:rPr lang="en-IN" dirty="0">
                <a:latin typeface="Century Gothic" pitchFamily="34" charset="0"/>
              </a:rPr>
              <a:t>Situation</a:t>
            </a:r>
          </a:p>
        </p:txBody>
      </p:sp>
      <p:sp>
        <p:nvSpPr>
          <p:cNvPr id="76" name="Text Placeholder 4"/>
          <p:cNvSpPr>
            <a:spLocks noGrp="1"/>
          </p:cNvSpPr>
          <p:nvPr>
            <p:ph type="body" sz="quarter" idx="25" hasCustomPrompt="1"/>
          </p:nvPr>
        </p:nvSpPr>
        <p:spPr>
          <a:xfrm>
            <a:off x="4223382" y="936414"/>
            <a:ext cx="3050837" cy="382424"/>
          </a:xfrm>
          <a:prstGeom prst="roundRect">
            <a:avLst>
              <a:gd name="adj" fmla="val 5632"/>
            </a:avLst>
          </a:prstGeom>
          <a:ln w="0">
            <a:solidFill>
              <a:schemeClr val="bg1">
                <a:alpha val="0"/>
              </a:schemeClr>
            </a:solidFill>
          </a:ln>
        </p:spPr>
        <p:txBody>
          <a:bodyPr>
            <a:normAutofit/>
          </a:bodyPr>
          <a:lstStyle>
            <a:lvl1pPr marL="0" indent="0" algn="ctr">
              <a:buFont typeface="Arial" panose="020B0604020202020204" pitchFamily="34" charset="0"/>
              <a:buNone/>
              <a:defRPr sz="1764" b="1" baseline="0">
                <a:solidFill>
                  <a:schemeClr val="bg1"/>
                </a:solidFill>
              </a:defRPr>
            </a:lvl1pPr>
            <a:lvl2pPr marL="448102" indent="0">
              <a:buNone/>
              <a:defRPr sz="980"/>
            </a:lvl2pPr>
            <a:lvl3pPr marL="896203" indent="0">
              <a:buNone/>
              <a:defRPr sz="1176"/>
            </a:lvl3pPr>
            <a:lvl4pPr>
              <a:defRPr sz="1078"/>
            </a:lvl4pPr>
            <a:lvl5pPr>
              <a:defRPr sz="1078"/>
            </a:lvl5pPr>
          </a:lstStyle>
          <a:p>
            <a:pPr algn="ctr"/>
            <a:r>
              <a:rPr lang="en-IN" dirty="0">
                <a:latin typeface="Century Gothic" pitchFamily="34" charset="0"/>
              </a:rPr>
              <a:t>Complications</a:t>
            </a:r>
          </a:p>
        </p:txBody>
      </p:sp>
      <p:sp>
        <p:nvSpPr>
          <p:cNvPr id="77" name="Text Placeholder 4"/>
          <p:cNvSpPr>
            <a:spLocks noGrp="1"/>
          </p:cNvSpPr>
          <p:nvPr>
            <p:ph type="body" sz="quarter" idx="26" hasCustomPrompt="1"/>
          </p:nvPr>
        </p:nvSpPr>
        <p:spPr>
          <a:xfrm>
            <a:off x="8077812" y="936414"/>
            <a:ext cx="3050837" cy="382424"/>
          </a:xfrm>
          <a:prstGeom prst="roundRect">
            <a:avLst>
              <a:gd name="adj" fmla="val 5632"/>
            </a:avLst>
          </a:prstGeom>
          <a:ln w="0">
            <a:solidFill>
              <a:schemeClr val="bg1">
                <a:alpha val="0"/>
              </a:schemeClr>
            </a:solidFill>
          </a:ln>
        </p:spPr>
        <p:txBody>
          <a:bodyPr>
            <a:normAutofit/>
          </a:bodyPr>
          <a:lstStyle>
            <a:lvl1pPr marL="0" indent="0" algn="ctr">
              <a:buFont typeface="Arial" panose="020B0604020202020204" pitchFamily="34" charset="0"/>
              <a:buNone/>
              <a:defRPr sz="1764" b="1" baseline="0">
                <a:solidFill>
                  <a:schemeClr val="bg1"/>
                </a:solidFill>
              </a:defRPr>
            </a:lvl1pPr>
            <a:lvl2pPr marL="448102" indent="0">
              <a:buNone/>
              <a:defRPr sz="980"/>
            </a:lvl2pPr>
            <a:lvl3pPr marL="896203" indent="0">
              <a:buNone/>
              <a:defRPr sz="1176"/>
            </a:lvl3pPr>
            <a:lvl4pPr>
              <a:defRPr sz="1078"/>
            </a:lvl4pPr>
            <a:lvl5pPr>
              <a:defRPr sz="1078"/>
            </a:lvl5pPr>
          </a:lstStyle>
          <a:p>
            <a:pPr algn="ctr"/>
            <a:r>
              <a:rPr lang="en-IN" dirty="0">
                <a:latin typeface="Century Gothic" pitchFamily="34" charset="0"/>
              </a:rPr>
              <a:t>Key Question</a:t>
            </a:r>
          </a:p>
        </p:txBody>
      </p:sp>
      <p:sp>
        <p:nvSpPr>
          <p:cNvPr id="78" name="Text Placeholder 4"/>
          <p:cNvSpPr>
            <a:spLocks noGrp="1"/>
          </p:cNvSpPr>
          <p:nvPr>
            <p:ph type="body" sz="quarter" idx="27" hasCustomPrompt="1"/>
          </p:nvPr>
        </p:nvSpPr>
        <p:spPr>
          <a:xfrm>
            <a:off x="4225309" y="5009512"/>
            <a:ext cx="3050837" cy="382424"/>
          </a:xfrm>
          <a:prstGeom prst="roundRect">
            <a:avLst>
              <a:gd name="adj" fmla="val 5632"/>
            </a:avLst>
          </a:prstGeom>
          <a:ln w="0">
            <a:solidFill>
              <a:schemeClr val="bg1">
                <a:alpha val="0"/>
              </a:schemeClr>
            </a:solidFill>
          </a:ln>
        </p:spPr>
        <p:txBody>
          <a:bodyPr>
            <a:normAutofit/>
          </a:bodyPr>
          <a:lstStyle>
            <a:lvl1pPr marL="0" indent="0" algn="l">
              <a:buFont typeface="Arial" panose="020B0604020202020204" pitchFamily="34" charset="0"/>
              <a:buNone/>
              <a:defRPr sz="1764" b="1" baseline="0">
                <a:solidFill>
                  <a:schemeClr val="bg1"/>
                </a:solidFill>
              </a:defRPr>
            </a:lvl1pPr>
            <a:lvl2pPr marL="448102" indent="0">
              <a:buNone/>
              <a:defRPr sz="980"/>
            </a:lvl2pPr>
            <a:lvl3pPr marL="896203" indent="0">
              <a:buNone/>
              <a:defRPr sz="1176"/>
            </a:lvl3pPr>
            <a:lvl4pPr>
              <a:defRPr sz="1078"/>
            </a:lvl4pPr>
            <a:lvl5pPr>
              <a:defRPr sz="1078"/>
            </a:lvl5pPr>
          </a:lstStyle>
          <a:p>
            <a:pPr algn="ctr"/>
            <a:r>
              <a:rPr lang="en-IN" dirty="0">
                <a:latin typeface="Century Gothic" pitchFamily="34" charset="0"/>
              </a:rPr>
              <a:t>End State</a:t>
            </a:r>
          </a:p>
        </p:txBody>
      </p:sp>
      <p:sp>
        <p:nvSpPr>
          <p:cNvPr id="82" name="Text Placeholder 4"/>
          <p:cNvSpPr>
            <a:spLocks noGrp="1"/>
          </p:cNvSpPr>
          <p:nvPr>
            <p:ph type="body" sz="quarter" idx="28" hasCustomPrompt="1"/>
          </p:nvPr>
        </p:nvSpPr>
        <p:spPr>
          <a:xfrm>
            <a:off x="0" y="5544"/>
            <a:ext cx="11949113" cy="656107"/>
          </a:xfrm>
          <a:prstGeom prst="roundRect">
            <a:avLst>
              <a:gd name="adj" fmla="val 5632"/>
            </a:avLst>
          </a:prstGeom>
          <a:ln w="0">
            <a:solidFill>
              <a:schemeClr val="bg1">
                <a:alpha val="0"/>
              </a:schemeClr>
            </a:solidFill>
          </a:ln>
        </p:spPr>
        <p:txBody>
          <a:bodyPr>
            <a:noAutofit/>
          </a:bodyPr>
          <a:lstStyle>
            <a:lvl1pPr marL="0" indent="0" algn="l">
              <a:buFont typeface="Arial" panose="020B0604020202020204" pitchFamily="34" charset="0"/>
              <a:buNone/>
              <a:defRPr sz="2352" b="0" baseline="0">
                <a:solidFill>
                  <a:schemeClr val="tx1"/>
                </a:solidFill>
              </a:defRPr>
            </a:lvl1pPr>
            <a:lvl2pPr marL="448102" indent="0">
              <a:buNone/>
              <a:defRPr sz="980"/>
            </a:lvl2pPr>
            <a:lvl3pPr marL="896203" indent="0">
              <a:buNone/>
              <a:defRPr sz="1176"/>
            </a:lvl3pPr>
            <a:lvl4pPr>
              <a:defRPr sz="1078"/>
            </a:lvl4pPr>
            <a:lvl5pPr>
              <a:defRPr sz="1078"/>
            </a:lvl5pPr>
          </a:lstStyle>
          <a:p>
            <a:pPr lvl="0"/>
            <a:r>
              <a:rPr lang="en-US" dirty="0"/>
              <a:t>Title</a:t>
            </a:r>
          </a:p>
        </p:txBody>
      </p:sp>
      <p:pic>
        <p:nvPicPr>
          <p:cNvPr id="13" name="Picture 3" descr="C:\Users\prashant.d2\Desktop\Graphic1.png">
            <a:extLst>
              <a:ext uri="{FF2B5EF4-FFF2-40B4-BE49-F238E27FC236}">
                <a16:creationId xmlns="" xmlns:a16="http://schemas.microsoft.com/office/drawing/2014/main" id="{AAF8E7B0-441A-42B6-809E-DE75B89A07BB}"/>
              </a:ext>
            </a:extLst>
          </p:cNvPr>
          <p:cNvPicPr>
            <a:picLocks noChangeAspect="1" noChangeArrowheads="1"/>
          </p:cNvPicPr>
          <p:nvPr userDrawn="1"/>
        </p:nvPicPr>
        <p:blipFill>
          <a:blip r:embed="rId2" cstate="print"/>
          <a:srcRect/>
          <a:stretch>
            <a:fillRect/>
          </a:stretch>
        </p:blipFill>
        <p:spPr bwMode="auto">
          <a:xfrm>
            <a:off x="11129630" y="6442074"/>
            <a:ext cx="794592" cy="260729"/>
          </a:xfrm>
          <a:prstGeom prst="rect">
            <a:avLst/>
          </a:prstGeom>
          <a:noFill/>
        </p:spPr>
      </p:pic>
    </p:spTree>
    <p:extLst>
      <p:ext uri="{BB962C8B-B14F-4D97-AF65-F5344CB8AC3E}">
        <p14:creationId xmlns:p14="http://schemas.microsoft.com/office/powerpoint/2010/main" val="1348789341"/>
      </p:ext>
    </p:extLst>
  </p:cSld>
  <p:clrMapOvr>
    <a:masterClrMapping/>
  </p:clrMapOvr>
  <p:transition>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0" name="Slide Number Placeholder 5"/>
          <p:cNvSpPr txBox="1">
            <a:spLocks/>
          </p:cNvSpPr>
          <p:nvPr userDrawn="1"/>
        </p:nvSpPr>
        <p:spPr>
          <a:xfrm>
            <a:off x="5626041" y="6363626"/>
            <a:ext cx="697032" cy="357856"/>
          </a:xfrm>
          <a:prstGeom prst="rect">
            <a:avLst/>
          </a:prstGeom>
        </p:spPr>
        <p:txBody>
          <a:bodyPr vert="horz" lIns="87865" tIns="43933" rIns="87865" bIns="43933"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153" smtClean="0"/>
              <a:pPr algn="ctr"/>
              <a:t>‹#›</a:t>
            </a:fld>
            <a:endParaRPr lang="en-US" sz="1153" dirty="0"/>
          </a:p>
        </p:txBody>
      </p:sp>
      <p:sp>
        <p:nvSpPr>
          <p:cNvPr id="42" name="Text Placeholder 6"/>
          <p:cNvSpPr>
            <a:spLocks noGrp="1"/>
          </p:cNvSpPr>
          <p:nvPr>
            <p:ph type="body" sz="quarter" idx="29" hasCustomPrompt="1"/>
          </p:nvPr>
        </p:nvSpPr>
        <p:spPr>
          <a:xfrm>
            <a:off x="753006" y="1120246"/>
            <a:ext cx="2270645" cy="373415"/>
          </a:xfrm>
          <a:ln w="0">
            <a:solidFill>
              <a:schemeClr val="bg1">
                <a:alpha val="0"/>
              </a:schemeClr>
            </a:solidFill>
          </a:ln>
        </p:spPr>
        <p:txBody>
          <a:bodyPr>
            <a:normAutofit/>
          </a:bodyPr>
          <a:lstStyle>
            <a:lvl1pPr marL="0" indent="0" algn="ctr">
              <a:buNone/>
              <a:defRPr sz="1538" b="1"/>
            </a:lvl1pPr>
          </a:lstStyle>
          <a:p>
            <a:pPr lvl="0"/>
            <a:r>
              <a:rPr lang="en-US" dirty="0"/>
              <a:t>Title 1</a:t>
            </a:r>
          </a:p>
        </p:txBody>
      </p:sp>
      <p:sp>
        <p:nvSpPr>
          <p:cNvPr id="43" name="Text Placeholder 6"/>
          <p:cNvSpPr>
            <a:spLocks noGrp="1"/>
          </p:cNvSpPr>
          <p:nvPr>
            <p:ph type="body" sz="quarter" idx="30" hasCustomPrompt="1"/>
          </p:nvPr>
        </p:nvSpPr>
        <p:spPr>
          <a:xfrm>
            <a:off x="3076311" y="1120246"/>
            <a:ext cx="2073029" cy="373415"/>
          </a:xfrm>
          <a:ln w="0">
            <a:solidFill>
              <a:schemeClr val="bg1">
                <a:alpha val="0"/>
              </a:schemeClr>
            </a:solidFill>
          </a:ln>
        </p:spPr>
        <p:txBody>
          <a:bodyPr>
            <a:normAutofit/>
          </a:bodyPr>
          <a:lstStyle>
            <a:lvl1pPr marL="0" indent="0" algn="ctr">
              <a:buNone/>
              <a:defRPr sz="1538" b="1"/>
            </a:lvl1pPr>
          </a:lstStyle>
          <a:p>
            <a:pPr lvl="0"/>
            <a:r>
              <a:rPr lang="en-US" dirty="0"/>
              <a:t>Title 2</a:t>
            </a:r>
          </a:p>
        </p:txBody>
      </p:sp>
      <p:sp>
        <p:nvSpPr>
          <p:cNvPr id="44" name="Text Placeholder 6"/>
          <p:cNvSpPr>
            <a:spLocks noGrp="1"/>
          </p:cNvSpPr>
          <p:nvPr>
            <p:ph type="body" sz="quarter" idx="31" hasCustomPrompt="1"/>
          </p:nvPr>
        </p:nvSpPr>
        <p:spPr>
          <a:xfrm>
            <a:off x="5201999" y="1120246"/>
            <a:ext cx="2077018" cy="373415"/>
          </a:xfrm>
          <a:ln w="0">
            <a:solidFill>
              <a:schemeClr val="bg1">
                <a:alpha val="0"/>
              </a:schemeClr>
            </a:solidFill>
          </a:ln>
        </p:spPr>
        <p:txBody>
          <a:bodyPr>
            <a:normAutofit/>
          </a:bodyPr>
          <a:lstStyle>
            <a:lvl1pPr marL="0" indent="0" algn="ctr">
              <a:buNone/>
              <a:defRPr sz="1538" b="1"/>
            </a:lvl1pPr>
          </a:lstStyle>
          <a:p>
            <a:pPr lvl="0"/>
            <a:r>
              <a:rPr lang="en-US" dirty="0"/>
              <a:t>Title 3</a:t>
            </a:r>
          </a:p>
        </p:txBody>
      </p:sp>
      <p:sp>
        <p:nvSpPr>
          <p:cNvPr id="45" name="Text Placeholder 6"/>
          <p:cNvSpPr>
            <a:spLocks noGrp="1"/>
          </p:cNvSpPr>
          <p:nvPr>
            <p:ph type="body" sz="quarter" idx="32" hasCustomPrompt="1"/>
          </p:nvPr>
        </p:nvSpPr>
        <p:spPr>
          <a:xfrm>
            <a:off x="7327689" y="1120246"/>
            <a:ext cx="2077016" cy="373415"/>
          </a:xfrm>
          <a:ln w="0">
            <a:solidFill>
              <a:schemeClr val="bg1">
                <a:alpha val="0"/>
              </a:schemeClr>
            </a:solidFill>
          </a:ln>
        </p:spPr>
        <p:txBody>
          <a:bodyPr>
            <a:normAutofit/>
          </a:bodyPr>
          <a:lstStyle>
            <a:lvl1pPr marL="0" indent="0" algn="ctr">
              <a:buNone/>
              <a:defRPr sz="1538" b="1"/>
            </a:lvl1pPr>
          </a:lstStyle>
          <a:p>
            <a:pPr lvl="0"/>
            <a:r>
              <a:rPr lang="en-US" dirty="0"/>
              <a:t>Title 4</a:t>
            </a:r>
          </a:p>
        </p:txBody>
      </p:sp>
      <p:sp>
        <p:nvSpPr>
          <p:cNvPr id="46" name="Text Placeholder 6"/>
          <p:cNvSpPr>
            <a:spLocks noGrp="1"/>
          </p:cNvSpPr>
          <p:nvPr>
            <p:ph type="body" sz="quarter" idx="33" hasCustomPrompt="1"/>
          </p:nvPr>
        </p:nvSpPr>
        <p:spPr>
          <a:xfrm>
            <a:off x="9457366" y="1120246"/>
            <a:ext cx="2081919" cy="373415"/>
          </a:xfrm>
          <a:ln w="0">
            <a:solidFill>
              <a:schemeClr val="bg1">
                <a:alpha val="0"/>
              </a:schemeClr>
            </a:solidFill>
          </a:ln>
        </p:spPr>
        <p:txBody>
          <a:bodyPr>
            <a:normAutofit/>
          </a:bodyPr>
          <a:lstStyle>
            <a:lvl1pPr marL="0" indent="0" algn="ctr">
              <a:buNone/>
              <a:defRPr sz="1538" b="1"/>
            </a:lvl1pPr>
          </a:lstStyle>
          <a:p>
            <a:pPr lvl="0"/>
            <a:r>
              <a:rPr lang="en-US" dirty="0"/>
              <a:t>Title 5</a:t>
            </a:r>
          </a:p>
        </p:txBody>
      </p:sp>
      <p:sp>
        <p:nvSpPr>
          <p:cNvPr id="65" name="Text Placeholder 4"/>
          <p:cNvSpPr>
            <a:spLocks noGrp="1"/>
          </p:cNvSpPr>
          <p:nvPr>
            <p:ph type="body" sz="quarter" idx="28" hasCustomPrompt="1"/>
          </p:nvPr>
        </p:nvSpPr>
        <p:spPr>
          <a:xfrm>
            <a:off x="1" y="5544"/>
            <a:ext cx="11949113" cy="656107"/>
          </a:xfrm>
          <a:prstGeom prst="roundRect">
            <a:avLst>
              <a:gd name="adj" fmla="val 5632"/>
            </a:avLst>
          </a:prstGeom>
          <a:ln w="0">
            <a:solidFill>
              <a:schemeClr val="bg1">
                <a:alpha val="0"/>
              </a:schemeClr>
            </a:solidFill>
          </a:ln>
        </p:spPr>
        <p:txBody>
          <a:bodyPr>
            <a:noAutofit/>
          </a:bodyPr>
          <a:lstStyle>
            <a:lvl1pPr marL="0" indent="0" algn="l">
              <a:buFont typeface="Arial" panose="020B0604020202020204" pitchFamily="34" charset="0"/>
              <a:buNone/>
              <a:defRPr sz="2306" b="0" baseline="0">
                <a:solidFill>
                  <a:schemeClr val="tx1"/>
                </a:solidFill>
              </a:defRPr>
            </a:lvl1pPr>
            <a:lvl2pPr marL="439319" indent="0">
              <a:buNone/>
              <a:defRPr sz="960"/>
            </a:lvl2pPr>
            <a:lvl3pPr marL="878638" indent="0">
              <a:buNone/>
              <a:defRPr sz="1153"/>
            </a:lvl3pPr>
            <a:lvl4pPr>
              <a:defRPr sz="1057"/>
            </a:lvl4pPr>
            <a:lvl5pPr>
              <a:defRPr sz="1057"/>
            </a:lvl5pPr>
          </a:lstStyle>
          <a:p>
            <a:pPr lvl="0"/>
            <a:r>
              <a:rPr lang="en-US" dirty="0"/>
              <a:t>Title</a:t>
            </a:r>
          </a:p>
        </p:txBody>
      </p:sp>
      <p:sp>
        <p:nvSpPr>
          <p:cNvPr id="67" name="Text Placeholder 35"/>
          <p:cNvSpPr>
            <a:spLocks noGrp="1"/>
          </p:cNvSpPr>
          <p:nvPr>
            <p:ph type="body" sz="quarter" idx="44" hasCustomPrompt="1"/>
          </p:nvPr>
        </p:nvSpPr>
        <p:spPr>
          <a:xfrm rot="16200000">
            <a:off x="-640491" y="2785681"/>
            <a:ext cx="2034176" cy="477964"/>
          </a:xfrm>
          <a:ln w="0">
            <a:solidFill>
              <a:schemeClr val="bg1">
                <a:alpha val="0"/>
              </a:schemeClr>
            </a:solidFill>
          </a:ln>
        </p:spPr>
        <p:txBody>
          <a:bodyPr>
            <a:normAutofit/>
          </a:bodyPr>
          <a:lstStyle>
            <a:lvl1pPr marL="0" indent="0" algn="ctr">
              <a:buNone/>
              <a:defRPr sz="1538"/>
            </a:lvl1pPr>
          </a:lstStyle>
          <a:p>
            <a:pPr lvl="0"/>
            <a:r>
              <a:rPr lang="en-US" dirty="0"/>
              <a:t>Activities</a:t>
            </a:r>
          </a:p>
        </p:txBody>
      </p:sp>
      <p:sp>
        <p:nvSpPr>
          <p:cNvPr id="68" name="Text Placeholder 35"/>
          <p:cNvSpPr>
            <a:spLocks noGrp="1"/>
          </p:cNvSpPr>
          <p:nvPr>
            <p:ph type="body" sz="quarter" idx="45" hasCustomPrompt="1"/>
          </p:nvPr>
        </p:nvSpPr>
        <p:spPr>
          <a:xfrm rot="16200000">
            <a:off x="-646975" y="5107811"/>
            <a:ext cx="2047147" cy="477964"/>
          </a:xfrm>
          <a:ln w="0">
            <a:solidFill>
              <a:schemeClr val="bg1">
                <a:alpha val="0"/>
              </a:schemeClr>
            </a:solidFill>
          </a:ln>
        </p:spPr>
        <p:txBody>
          <a:bodyPr>
            <a:normAutofit/>
          </a:bodyPr>
          <a:lstStyle>
            <a:lvl1pPr marL="0" indent="0" algn="ctr">
              <a:buNone/>
              <a:defRPr sz="1538"/>
            </a:lvl1pPr>
          </a:lstStyle>
          <a:p>
            <a:pPr lvl="0"/>
            <a:r>
              <a:rPr lang="en-US" dirty="0"/>
              <a:t>Deliverables</a:t>
            </a:r>
          </a:p>
        </p:txBody>
      </p:sp>
      <p:sp>
        <p:nvSpPr>
          <p:cNvPr id="79" name="Text Placeholder 8"/>
          <p:cNvSpPr>
            <a:spLocks noGrp="1"/>
          </p:cNvSpPr>
          <p:nvPr>
            <p:ph type="body" sz="quarter" idx="34" hasCustomPrompt="1"/>
          </p:nvPr>
        </p:nvSpPr>
        <p:spPr>
          <a:xfrm>
            <a:off x="753006" y="2016444"/>
            <a:ext cx="2019973"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0" name="Text Placeholder 8"/>
          <p:cNvSpPr>
            <a:spLocks noGrp="1"/>
          </p:cNvSpPr>
          <p:nvPr>
            <p:ph type="body" sz="quarter" idx="35" hasCustomPrompt="1"/>
          </p:nvPr>
        </p:nvSpPr>
        <p:spPr>
          <a:xfrm>
            <a:off x="2772979" y="2016444"/>
            <a:ext cx="2107697"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1" name="Text Placeholder 8"/>
          <p:cNvSpPr>
            <a:spLocks noGrp="1"/>
          </p:cNvSpPr>
          <p:nvPr>
            <p:ph type="body" sz="quarter" idx="36" hasCustomPrompt="1"/>
          </p:nvPr>
        </p:nvSpPr>
        <p:spPr>
          <a:xfrm>
            <a:off x="4897788" y="2016444"/>
            <a:ext cx="2139020"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3" name="Text Placeholder 8"/>
          <p:cNvSpPr>
            <a:spLocks noGrp="1"/>
          </p:cNvSpPr>
          <p:nvPr>
            <p:ph type="body" sz="quarter" idx="37" hasCustomPrompt="1"/>
          </p:nvPr>
        </p:nvSpPr>
        <p:spPr>
          <a:xfrm>
            <a:off x="7036809" y="2016444"/>
            <a:ext cx="2107697"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4" name="Text Placeholder 8"/>
          <p:cNvSpPr>
            <a:spLocks noGrp="1"/>
          </p:cNvSpPr>
          <p:nvPr>
            <p:ph type="body" sz="quarter" idx="38" hasCustomPrompt="1"/>
          </p:nvPr>
        </p:nvSpPr>
        <p:spPr>
          <a:xfrm>
            <a:off x="9163825" y="2016444"/>
            <a:ext cx="2107697"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5" name="Text Placeholder 8"/>
          <p:cNvSpPr>
            <a:spLocks noGrp="1"/>
          </p:cNvSpPr>
          <p:nvPr>
            <p:ph type="body" sz="quarter" idx="39" hasCustomPrompt="1"/>
          </p:nvPr>
        </p:nvSpPr>
        <p:spPr>
          <a:xfrm>
            <a:off x="753006" y="4191773"/>
            <a:ext cx="2019973"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6" name="Text Placeholder 8"/>
          <p:cNvSpPr>
            <a:spLocks noGrp="1"/>
          </p:cNvSpPr>
          <p:nvPr>
            <p:ph type="body" sz="quarter" idx="40" hasCustomPrompt="1"/>
          </p:nvPr>
        </p:nvSpPr>
        <p:spPr>
          <a:xfrm>
            <a:off x="2772979" y="4191773"/>
            <a:ext cx="2107697"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7" name="Text Placeholder 8"/>
          <p:cNvSpPr>
            <a:spLocks noGrp="1"/>
          </p:cNvSpPr>
          <p:nvPr>
            <p:ph type="body" sz="quarter" idx="41" hasCustomPrompt="1"/>
          </p:nvPr>
        </p:nvSpPr>
        <p:spPr>
          <a:xfrm>
            <a:off x="4897788" y="4191773"/>
            <a:ext cx="2139020"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8" name="Text Placeholder 8"/>
          <p:cNvSpPr>
            <a:spLocks noGrp="1"/>
          </p:cNvSpPr>
          <p:nvPr>
            <p:ph type="body" sz="quarter" idx="42" hasCustomPrompt="1"/>
          </p:nvPr>
        </p:nvSpPr>
        <p:spPr>
          <a:xfrm>
            <a:off x="7036809" y="4191773"/>
            <a:ext cx="2107697"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sp>
        <p:nvSpPr>
          <p:cNvPr id="89" name="Text Placeholder 8"/>
          <p:cNvSpPr>
            <a:spLocks noGrp="1"/>
          </p:cNvSpPr>
          <p:nvPr>
            <p:ph type="body" sz="quarter" idx="43" hasCustomPrompt="1"/>
          </p:nvPr>
        </p:nvSpPr>
        <p:spPr>
          <a:xfrm>
            <a:off x="9163825" y="4191773"/>
            <a:ext cx="2107697" cy="2158235"/>
          </a:xfrm>
          <a:ln w="0">
            <a:solidFill>
              <a:schemeClr val="bg1">
                <a:alpha val="0"/>
              </a:schemeClr>
            </a:solidFill>
          </a:ln>
        </p:spPr>
        <p:txBody>
          <a:bodyPr>
            <a:noAutofit/>
          </a:bodyPr>
          <a:lstStyle>
            <a:lvl1pPr marL="164745" indent="-164745">
              <a:buFont typeface="Arial" panose="020B0604020202020204" pitchFamily="34" charset="0"/>
              <a:buChar char="•"/>
              <a:defRPr sz="1153"/>
            </a:lvl1pPr>
            <a:lvl2pPr>
              <a:defRPr sz="1153"/>
            </a:lvl2pPr>
            <a:lvl3pPr>
              <a:defRPr sz="1153"/>
            </a:lvl3pPr>
            <a:lvl4pPr>
              <a:defRPr sz="1153"/>
            </a:lvl4pPr>
            <a:lvl5pPr>
              <a:defRPr sz="1153"/>
            </a:lvl5pPr>
          </a:lstStyle>
          <a:p>
            <a:pPr lvl="0"/>
            <a:r>
              <a:rPr lang="en-US" dirty="0"/>
              <a:t>Text</a:t>
            </a:r>
          </a:p>
        </p:txBody>
      </p:sp>
      <p:pic>
        <p:nvPicPr>
          <p:cNvPr id="22" name="Picture 3" descr="C:\Users\prashant.d2\Desktop\Graphic1.png">
            <a:extLst>
              <a:ext uri="{FF2B5EF4-FFF2-40B4-BE49-F238E27FC236}">
                <a16:creationId xmlns="" xmlns:a16="http://schemas.microsoft.com/office/drawing/2014/main" id="{D472305C-4A5E-4433-9251-C9D25D0A0CBD}"/>
              </a:ext>
            </a:extLst>
          </p:cNvPr>
          <p:cNvPicPr>
            <a:picLocks noChangeAspect="1" noChangeArrowheads="1"/>
          </p:cNvPicPr>
          <p:nvPr userDrawn="1"/>
        </p:nvPicPr>
        <p:blipFill>
          <a:blip r:embed="rId2" cstate="print"/>
          <a:srcRect/>
          <a:stretch>
            <a:fillRect/>
          </a:stretch>
        </p:blipFill>
        <p:spPr bwMode="auto">
          <a:xfrm>
            <a:off x="11129630" y="6442074"/>
            <a:ext cx="794592" cy="260729"/>
          </a:xfrm>
          <a:prstGeom prst="rect">
            <a:avLst/>
          </a:prstGeom>
          <a:noFill/>
        </p:spPr>
      </p:pic>
    </p:spTree>
    <p:extLst>
      <p:ext uri="{BB962C8B-B14F-4D97-AF65-F5344CB8AC3E}">
        <p14:creationId xmlns:p14="http://schemas.microsoft.com/office/powerpoint/2010/main" val="1268446583"/>
      </p:ext>
    </p:extLst>
  </p:cSld>
  <p:clrMapOvr>
    <a:masterClrMapping/>
  </p:clrMapOvr>
  <p:transition>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77833"/>
            <a:ext cx="11949113" cy="2165809"/>
          </a:xfrm>
          <a:prstGeom prst="rect">
            <a:avLst/>
          </a:prstGeom>
        </p:spPr>
      </p:pic>
      <p:sp>
        <p:nvSpPr>
          <p:cNvPr id="12" name="Rectangle 11"/>
          <p:cNvSpPr/>
          <p:nvPr userDrawn="1"/>
        </p:nvSpPr>
        <p:spPr>
          <a:xfrm>
            <a:off x="1" y="2281327"/>
            <a:ext cx="11949113" cy="2158821"/>
          </a:xfrm>
          <a:prstGeom prst="rect">
            <a:avLst/>
          </a:prstGeom>
          <a:solidFill>
            <a:srgbClr val="28AA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568"/>
          </a:p>
        </p:txBody>
      </p:sp>
      <p:sp>
        <p:nvSpPr>
          <p:cNvPr id="17" name="Title 2"/>
          <p:cNvSpPr>
            <a:spLocks noGrp="1"/>
          </p:cNvSpPr>
          <p:nvPr>
            <p:ph type="title" hasCustomPrompt="1"/>
          </p:nvPr>
        </p:nvSpPr>
        <p:spPr>
          <a:xfrm>
            <a:off x="12446" y="3026311"/>
            <a:ext cx="11924219" cy="668855"/>
          </a:xfrm>
        </p:spPr>
        <p:txBody>
          <a:bodyPr>
            <a:normAutofit/>
          </a:bodyPr>
          <a:lstStyle>
            <a:lvl1pPr>
              <a:defRPr sz="3136" b="0" baseline="0">
                <a:solidFill>
                  <a:schemeClr val="bg1"/>
                </a:solidFill>
              </a:defRPr>
            </a:lvl1pPr>
          </a:lstStyle>
          <a:p>
            <a:r>
              <a:rPr lang="en-US" sz="3528" b="1" dirty="0">
                <a:solidFill>
                  <a:srgbClr val="282364"/>
                </a:solidFill>
                <a:ea typeface="+mn-ea"/>
                <a:cs typeface="Myriad Pro Light"/>
              </a:rPr>
              <a:t>Click to add title</a:t>
            </a:r>
          </a:p>
        </p:txBody>
      </p:sp>
    </p:spTree>
    <p:extLst>
      <p:ext uri="{BB962C8B-B14F-4D97-AF65-F5344CB8AC3E}">
        <p14:creationId xmlns:p14="http://schemas.microsoft.com/office/powerpoint/2010/main" val="121984382"/>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7949"/>
          <a:stretch/>
        </p:blipFill>
        <p:spPr>
          <a:xfrm>
            <a:off x="1" y="0"/>
            <a:ext cx="11949113" cy="6721475"/>
          </a:xfrm>
          <a:prstGeom prst="rect">
            <a:avLst/>
          </a:prstGeom>
        </p:spPr>
      </p:pic>
      <p:sp>
        <p:nvSpPr>
          <p:cNvPr id="8" name="Rectangle 7"/>
          <p:cNvSpPr/>
          <p:nvPr userDrawn="1"/>
        </p:nvSpPr>
        <p:spPr>
          <a:xfrm>
            <a:off x="1" y="3958202"/>
            <a:ext cx="11949113" cy="1941759"/>
          </a:xfrm>
          <a:prstGeom prst="rect">
            <a:avLst/>
          </a:prstGeom>
          <a:solidFill>
            <a:srgbClr val="28AA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568"/>
          </a:p>
        </p:txBody>
      </p:sp>
      <p:sp>
        <p:nvSpPr>
          <p:cNvPr id="9" name="Text Box 7"/>
          <p:cNvSpPr txBox="1">
            <a:spLocks noChangeArrowheads="1"/>
          </p:cNvSpPr>
          <p:nvPr userDrawn="1"/>
        </p:nvSpPr>
        <p:spPr bwMode="auto">
          <a:xfrm>
            <a:off x="17633" y="6536014"/>
            <a:ext cx="1476006" cy="185461"/>
          </a:xfrm>
          <a:prstGeom prst="rect">
            <a:avLst/>
          </a:prstGeom>
          <a:noFill/>
          <a:ln>
            <a:noFill/>
          </a:ln>
          <a:extLst/>
        </p:spPr>
        <p:txBody>
          <a:bodyPr wrap="square" lIns="89568" tIns="44783" rIns="89568" bIns="4478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686" b="0" dirty="0">
                <a:solidFill>
                  <a:schemeClr val="tx1">
                    <a:lumMod val="50000"/>
                    <a:lumOff val="50000"/>
                  </a:schemeClr>
                </a:solidFill>
                <a:latin typeface="Century Gothic" pitchFamily="34" charset="0"/>
              </a:rPr>
              <a:t>Private &amp; Confidential</a:t>
            </a:r>
          </a:p>
        </p:txBody>
      </p:sp>
      <p:sp>
        <p:nvSpPr>
          <p:cNvPr id="10" name="Title 1"/>
          <p:cNvSpPr>
            <a:spLocks noGrp="1"/>
          </p:cNvSpPr>
          <p:nvPr>
            <p:ph type="ctrTitle"/>
          </p:nvPr>
        </p:nvSpPr>
        <p:spPr>
          <a:xfrm>
            <a:off x="3" y="3958207"/>
            <a:ext cx="11949110" cy="1941755"/>
          </a:xfrm>
        </p:spPr>
        <p:txBody>
          <a:bodyPr anchor="t">
            <a:normAutofit/>
          </a:bodyPr>
          <a:lstStyle>
            <a:lvl1pPr algn="l">
              <a:defRPr sz="3136" b="1">
                <a:solidFill>
                  <a:schemeClr val="bg1"/>
                </a:solidFill>
                <a:latin typeface="Century Gothic" pitchFamily="34" charset="0"/>
              </a:defRPr>
            </a:lvl1pPr>
          </a:lstStyle>
          <a:p>
            <a:r>
              <a:rPr lang="en-US"/>
              <a:t>Click to edit Master title style</a:t>
            </a:r>
            <a:endParaRPr lang="en-US"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9789" y="74684"/>
            <a:ext cx="2587699" cy="871501"/>
          </a:xfrm>
          <a:prstGeom prst="rect">
            <a:avLst/>
          </a:prstGeom>
        </p:spPr>
      </p:pic>
    </p:spTree>
    <p:extLst>
      <p:ext uri="{BB962C8B-B14F-4D97-AF65-F5344CB8AC3E}">
        <p14:creationId xmlns:p14="http://schemas.microsoft.com/office/powerpoint/2010/main" val="1058784708"/>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49116" cy="746831"/>
          </a:xfrm>
        </p:spPr>
        <p:txBody>
          <a:bodyPr>
            <a:normAutofit/>
          </a:bodyPr>
          <a:lstStyle>
            <a:lvl1pPr algn="l">
              <a:defRPr sz="2744">
                <a:latin typeface="Century Gothic"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 y="1269612"/>
            <a:ext cx="11949113" cy="4435863"/>
          </a:xfrm>
        </p:spPr>
        <p:txBody>
          <a:bodyPr>
            <a:normAutofit/>
          </a:bodyPr>
          <a:lstStyle>
            <a:lvl1pPr>
              <a:defRPr sz="1960">
                <a:latin typeface="Century Gothic" pitchFamily="34" charset="0"/>
              </a:defRPr>
            </a:lvl1pPr>
            <a:lvl2pPr>
              <a:defRPr sz="1764">
                <a:latin typeface="Century Gothic" pitchFamily="34" charset="0"/>
              </a:defRPr>
            </a:lvl2pPr>
            <a:lvl3pPr>
              <a:defRPr sz="1568">
                <a:latin typeface="Century Gothic" pitchFamily="34" charset="0"/>
              </a:defRPr>
            </a:lvl3pPr>
            <a:lvl4pPr>
              <a:defRPr sz="1372">
                <a:latin typeface="Century Gothic" pitchFamily="34" charset="0"/>
              </a:defRPr>
            </a:lvl4pPr>
            <a:lvl5pPr>
              <a:defRPr sz="1372">
                <a:latin typeface="Century Gothic"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txBox="1">
            <a:spLocks/>
          </p:cNvSpPr>
          <p:nvPr userDrawn="1"/>
        </p:nvSpPr>
        <p:spPr>
          <a:xfrm>
            <a:off x="5626041" y="6363624"/>
            <a:ext cx="697032" cy="357856"/>
          </a:xfrm>
          <a:prstGeom prst="rect">
            <a:avLst/>
          </a:prstGeom>
        </p:spPr>
        <p:txBody>
          <a:bodyPr vert="horz" lIns="89620" tIns="44810" rIns="89620" bIns="4481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176" smtClean="0"/>
              <a:pPr algn="ctr"/>
              <a:t>‹#›</a:t>
            </a:fld>
            <a:endParaRPr lang="en-US" sz="1176" dirty="0"/>
          </a:p>
        </p:txBody>
      </p:sp>
    </p:spTree>
    <p:extLst>
      <p:ext uri="{BB962C8B-B14F-4D97-AF65-F5344CB8AC3E}">
        <p14:creationId xmlns:p14="http://schemas.microsoft.com/office/powerpoint/2010/main" val="2881856369"/>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5" name="doc id" hidden="1"/>
          <p:cNvSpPr>
            <a:spLocks noChangeArrowheads="1"/>
          </p:cNvSpPr>
          <p:nvPr userDrawn="1"/>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ext uri="{BB962C8B-B14F-4D97-AF65-F5344CB8AC3E}">
        <p14:creationId xmlns:p14="http://schemas.microsoft.com/office/powerpoint/2010/main" val="819465990"/>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2"/>
                </a:solidFill>
              </a:defRPr>
            </a:lvl1pPr>
          </a:lstStyle>
          <a:p>
            <a:r>
              <a:rPr lang="en-US" dirty="0"/>
              <a:t>Click to edit Master title style</a:t>
            </a:r>
          </a:p>
        </p:txBody>
      </p:sp>
      <p:sp>
        <p:nvSpPr>
          <p:cNvPr id="5" name="doc id" hidden="1"/>
          <p:cNvSpPr>
            <a:spLocks noChangeArrowheads="1"/>
          </p:cNvSpPr>
          <p:nvPr userDrawn="1"/>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ext uri="{BB962C8B-B14F-4D97-AF65-F5344CB8AC3E}">
        <p14:creationId xmlns:p14="http://schemas.microsoft.com/office/powerpoint/2010/main" val="2302967725"/>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6184" y="2088014"/>
            <a:ext cx="10156746" cy="1440761"/>
          </a:xfrm>
        </p:spPr>
        <p:txBody>
          <a:bodyPr/>
          <a:lstStyle/>
          <a:p>
            <a:r>
              <a:rPr lang="en-US"/>
              <a:t>Click to edit Master title style</a:t>
            </a:r>
          </a:p>
        </p:txBody>
      </p:sp>
      <p:sp>
        <p:nvSpPr>
          <p:cNvPr id="3" name="Subtitle 2"/>
          <p:cNvSpPr>
            <a:spLocks noGrp="1"/>
          </p:cNvSpPr>
          <p:nvPr>
            <p:ph type="subTitle" idx="1"/>
          </p:nvPr>
        </p:nvSpPr>
        <p:spPr>
          <a:xfrm>
            <a:off x="1792367" y="3808836"/>
            <a:ext cx="8364379" cy="1717710"/>
          </a:xfrm>
        </p:spPr>
        <p:txBody>
          <a:bodyPr/>
          <a:lstStyle>
            <a:lvl1pPr marL="0" indent="0" algn="ctr">
              <a:buNone/>
              <a:defRPr>
                <a:solidFill>
                  <a:schemeClr val="tx1">
                    <a:tint val="75000"/>
                  </a:schemeClr>
                </a:solidFill>
              </a:defRPr>
            </a:lvl1pPr>
            <a:lvl2pPr marL="448102" indent="0" algn="ctr">
              <a:buNone/>
              <a:defRPr>
                <a:solidFill>
                  <a:schemeClr val="tx1">
                    <a:tint val="75000"/>
                  </a:schemeClr>
                </a:solidFill>
              </a:defRPr>
            </a:lvl2pPr>
            <a:lvl3pPr marL="896203" indent="0" algn="ctr">
              <a:buNone/>
              <a:defRPr>
                <a:solidFill>
                  <a:schemeClr val="tx1">
                    <a:tint val="75000"/>
                  </a:schemeClr>
                </a:solidFill>
              </a:defRPr>
            </a:lvl3pPr>
            <a:lvl4pPr marL="1344305" indent="0" algn="ctr">
              <a:buNone/>
              <a:defRPr>
                <a:solidFill>
                  <a:schemeClr val="tx1">
                    <a:tint val="75000"/>
                  </a:schemeClr>
                </a:solidFill>
              </a:defRPr>
            </a:lvl4pPr>
            <a:lvl5pPr marL="1792407" indent="0" algn="ctr">
              <a:buNone/>
              <a:defRPr>
                <a:solidFill>
                  <a:schemeClr val="tx1">
                    <a:tint val="75000"/>
                  </a:schemeClr>
                </a:solidFill>
              </a:defRPr>
            </a:lvl5pPr>
            <a:lvl6pPr marL="2240509" indent="0" algn="ctr">
              <a:buNone/>
              <a:defRPr>
                <a:solidFill>
                  <a:schemeClr val="tx1">
                    <a:tint val="75000"/>
                  </a:schemeClr>
                </a:solidFill>
              </a:defRPr>
            </a:lvl6pPr>
            <a:lvl7pPr marL="2688610" indent="0" algn="ctr">
              <a:buNone/>
              <a:defRPr>
                <a:solidFill>
                  <a:schemeClr val="tx1">
                    <a:tint val="75000"/>
                  </a:schemeClr>
                </a:solidFill>
              </a:defRPr>
            </a:lvl7pPr>
            <a:lvl8pPr marL="3136712" indent="0" algn="ctr">
              <a:buNone/>
              <a:defRPr>
                <a:solidFill>
                  <a:schemeClr val="tx1">
                    <a:tint val="75000"/>
                  </a:schemeClr>
                </a:solidFill>
              </a:defRPr>
            </a:lvl8pPr>
            <a:lvl9pPr marL="358481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4C2FD8-A28B-4654-846E-82D641FC271F}"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29564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C2FD8-A28B-4654-846E-82D641FC271F}"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166842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898" y="4319170"/>
            <a:ext cx="10156746" cy="1334960"/>
          </a:xfrm>
        </p:spPr>
        <p:txBody>
          <a:bodyPr anchor="t"/>
          <a:lstStyle>
            <a:lvl1pPr algn="l">
              <a:defRPr sz="3920" b="1" cap="all"/>
            </a:lvl1pPr>
          </a:lstStyle>
          <a:p>
            <a:r>
              <a:rPr lang="en-US"/>
              <a:t>Click to edit Master title style</a:t>
            </a:r>
          </a:p>
        </p:txBody>
      </p:sp>
      <p:sp>
        <p:nvSpPr>
          <p:cNvPr id="3" name="Text Placeholder 2"/>
          <p:cNvSpPr>
            <a:spLocks noGrp="1"/>
          </p:cNvSpPr>
          <p:nvPr>
            <p:ph type="body" idx="1"/>
          </p:nvPr>
        </p:nvSpPr>
        <p:spPr>
          <a:xfrm>
            <a:off x="943898" y="2848848"/>
            <a:ext cx="10156746" cy="1470322"/>
          </a:xfrm>
        </p:spPr>
        <p:txBody>
          <a:bodyPr anchor="b"/>
          <a:lstStyle>
            <a:lvl1pPr marL="0" indent="0">
              <a:buNone/>
              <a:defRPr sz="1960">
                <a:solidFill>
                  <a:schemeClr val="tx1">
                    <a:tint val="75000"/>
                  </a:schemeClr>
                </a:solidFill>
              </a:defRPr>
            </a:lvl1pPr>
            <a:lvl2pPr marL="448102" indent="0">
              <a:buNone/>
              <a:defRPr sz="1764">
                <a:solidFill>
                  <a:schemeClr val="tx1">
                    <a:tint val="75000"/>
                  </a:schemeClr>
                </a:solidFill>
              </a:defRPr>
            </a:lvl2pPr>
            <a:lvl3pPr marL="896203" indent="0">
              <a:buNone/>
              <a:defRPr sz="1568">
                <a:solidFill>
                  <a:schemeClr val="tx1">
                    <a:tint val="75000"/>
                  </a:schemeClr>
                </a:solidFill>
              </a:defRPr>
            </a:lvl3pPr>
            <a:lvl4pPr marL="1344305" indent="0">
              <a:buNone/>
              <a:defRPr sz="1372">
                <a:solidFill>
                  <a:schemeClr val="tx1">
                    <a:tint val="75000"/>
                  </a:schemeClr>
                </a:solidFill>
              </a:defRPr>
            </a:lvl4pPr>
            <a:lvl5pPr marL="1792407" indent="0">
              <a:buNone/>
              <a:defRPr sz="1372">
                <a:solidFill>
                  <a:schemeClr val="tx1">
                    <a:tint val="75000"/>
                  </a:schemeClr>
                </a:solidFill>
              </a:defRPr>
            </a:lvl5pPr>
            <a:lvl6pPr marL="2240509" indent="0">
              <a:buNone/>
              <a:defRPr sz="1372">
                <a:solidFill>
                  <a:schemeClr val="tx1">
                    <a:tint val="75000"/>
                  </a:schemeClr>
                </a:solidFill>
              </a:defRPr>
            </a:lvl6pPr>
            <a:lvl7pPr marL="2688610" indent="0">
              <a:buNone/>
              <a:defRPr sz="1372">
                <a:solidFill>
                  <a:schemeClr val="tx1">
                    <a:tint val="75000"/>
                  </a:schemeClr>
                </a:solidFill>
              </a:defRPr>
            </a:lvl7pPr>
            <a:lvl8pPr marL="3136712" indent="0">
              <a:buNone/>
              <a:defRPr sz="1372">
                <a:solidFill>
                  <a:schemeClr val="tx1">
                    <a:tint val="75000"/>
                  </a:schemeClr>
                </a:solidFill>
              </a:defRPr>
            </a:lvl8pPr>
            <a:lvl9pPr marL="3584814" indent="0">
              <a:buNone/>
              <a:defRPr sz="13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C2FD8-A28B-4654-846E-82D641FC271F}"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328433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7456" y="1568345"/>
            <a:ext cx="5277525" cy="4435863"/>
          </a:xfrm>
        </p:spPr>
        <p:txBody>
          <a:bodyPr/>
          <a:lstStyle>
            <a:lvl1pPr>
              <a:defRPr sz="2744"/>
            </a:lvl1pPr>
            <a:lvl2pPr>
              <a:defRPr sz="2352"/>
            </a:lvl2pPr>
            <a:lvl3pPr>
              <a:defRPr sz="1960"/>
            </a:lvl3pPr>
            <a:lvl4pPr>
              <a:defRPr sz="1764"/>
            </a:lvl4pPr>
            <a:lvl5pPr>
              <a:defRPr sz="1764"/>
            </a:lvl5pPr>
            <a:lvl6pPr>
              <a:defRPr sz="1764"/>
            </a:lvl6pPr>
            <a:lvl7pPr>
              <a:defRPr sz="1764"/>
            </a:lvl7pPr>
            <a:lvl8pPr>
              <a:defRPr sz="1764"/>
            </a:lvl8pPr>
            <a:lvl9pPr>
              <a:defRPr sz="17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74132" y="1568345"/>
            <a:ext cx="5277525" cy="4435863"/>
          </a:xfrm>
        </p:spPr>
        <p:txBody>
          <a:bodyPr/>
          <a:lstStyle>
            <a:lvl1pPr>
              <a:defRPr sz="2744"/>
            </a:lvl1pPr>
            <a:lvl2pPr>
              <a:defRPr sz="2352"/>
            </a:lvl2pPr>
            <a:lvl3pPr>
              <a:defRPr sz="1960"/>
            </a:lvl3pPr>
            <a:lvl4pPr>
              <a:defRPr sz="1764"/>
            </a:lvl4pPr>
            <a:lvl5pPr>
              <a:defRPr sz="1764"/>
            </a:lvl5pPr>
            <a:lvl6pPr>
              <a:defRPr sz="1764"/>
            </a:lvl6pPr>
            <a:lvl7pPr>
              <a:defRPr sz="1764"/>
            </a:lvl7pPr>
            <a:lvl8pPr>
              <a:defRPr sz="1764"/>
            </a:lvl8pPr>
            <a:lvl9pPr>
              <a:defRPr sz="17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4C2FD8-A28B-4654-846E-82D641FC271F}"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90B92-EFC9-4703-ADCC-022D7FEFB4FE}" type="slidenum">
              <a:rPr lang="en-US" smtClean="0"/>
              <a:t>‹#›</a:t>
            </a:fld>
            <a:endParaRPr lang="en-US"/>
          </a:p>
        </p:txBody>
      </p:sp>
    </p:spTree>
    <p:extLst>
      <p:ext uri="{BB962C8B-B14F-4D97-AF65-F5344CB8AC3E}">
        <p14:creationId xmlns:p14="http://schemas.microsoft.com/office/powerpoint/2010/main" val="48537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heme" Target="../theme/theme2.xml"/><Relationship Id="rId21" Type="http://schemas.openxmlformats.org/officeDocument/2006/relationships/tags" Target="../tags/tag35.xml"/><Relationship Id="rId34" Type="http://schemas.openxmlformats.org/officeDocument/2006/relationships/tags" Target="../tags/tag48.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image" Target="../media/image1.emf"/><Relationship Id="rId2" Type="http://schemas.openxmlformats.org/officeDocument/2006/relationships/slideLayout" Target="../slideLayouts/slideLayout5.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1" Type="http://schemas.openxmlformats.org/officeDocument/2006/relationships/slideLayout" Target="../slideLayouts/slideLayout4.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oleObject" Target="../embeddings/oleObject2.bin"/><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tags" Target="../tags/tag45.xml"/><Relationship Id="rId4" Type="http://schemas.openxmlformats.org/officeDocument/2006/relationships/vmlDrawing" Target="../drawings/vmlDrawing2.v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3.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2990144879"/>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58776"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grpSp>
        <p:nvGrpSpPr>
          <p:cNvPr id="12" name="Slide Elements" hidden="1"/>
          <p:cNvGrpSpPr>
            <a:grpSpLocks/>
          </p:cNvGrpSpPr>
          <p:nvPr userDrawn="1"/>
        </p:nvGrpSpPr>
        <p:grpSpPr bwMode="gray">
          <a:xfrm>
            <a:off x="158758" y="6305945"/>
            <a:ext cx="11398754" cy="325438"/>
            <a:chOff x="75" y="3936"/>
            <a:chExt cx="5385" cy="205"/>
          </a:xfrm>
        </p:grpSpPr>
        <p:sp>
          <p:nvSpPr>
            <p:cNvPr id="13" name="4. Footnote"/>
            <p:cNvSpPr txBox="1">
              <a:spLocks noChangeArrowheads="1"/>
            </p:cNvSpPr>
            <p:nvPr/>
          </p:nvSpPr>
          <p:spPr bwMode="gray">
            <a:xfrm>
              <a:off x="75" y="3936"/>
              <a:ext cx="5385"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p:cNvSpPr>
              <a:spLocks noChangeArrowheads="1"/>
            </p:cNvSpPr>
            <p:nvPr/>
          </p:nvSpPr>
          <p:spPr bwMode="gray">
            <a:xfrm>
              <a:off x="75" y="4063"/>
              <a:ext cx="470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a:solidFill>
                    <a:schemeClr val="accent6"/>
                  </a:solidFill>
                  <a:latin typeface="+mn-lt"/>
                  <a:ea typeface="+mn-ea"/>
                </a:rPr>
                <a:t>SOURCE: Source</a:t>
              </a:r>
              <a:endParaRPr lang="en-US" sz="800" baseline="0" noProof="0" dirty="0">
                <a:solidFill>
                  <a:schemeClr val="accent6"/>
                </a:solidFill>
                <a:latin typeface="+mn-lt"/>
                <a:ea typeface="+mn-ea"/>
              </a:endParaRPr>
            </a:p>
          </p:txBody>
        </p:sp>
      </p:grpSp>
      <p:sp>
        <p:nvSpPr>
          <p:cNvPr id="3" name="Text Placeholder 2"/>
          <p:cNvSpPr>
            <a:spLocks noGrp="1"/>
          </p:cNvSpPr>
          <p:nvPr>
            <p:ph type="body" idx="1"/>
          </p:nvPr>
        </p:nvSpPr>
        <p:spPr bwMode="gray">
          <a:xfrm>
            <a:off x="1936839" y="1951380"/>
            <a:ext cx="3602114" cy="1231106"/>
          </a:xfrm>
          <a:prstGeom prst="rect">
            <a:avLst/>
          </a:prstGeom>
        </p:spPr>
        <p:txBody>
          <a:bodyPr vert="horz" wrap="square" lIns="0" tIns="0" rIns="0" bIns="0" rtlCol="0">
            <a:spAutoFit/>
          </a:bodyPr>
          <a:lstStyle/>
          <a:p>
            <a:pPr lvl="0" latinLnBrk="0"/>
            <a:r>
              <a:rPr lang="en-US"/>
              <a:t>Click to 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McK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pic>
        <p:nvPicPr>
          <p:cNvPr id="61" name="Picture 3" descr="C:\Users\prashant.d2\Desktop\Graphic1.png">
            <a:extLst>
              <a:ext uri="{FF2B5EF4-FFF2-40B4-BE49-F238E27FC236}">
                <a16:creationId xmlns="" xmlns:a16="http://schemas.microsoft.com/office/drawing/2014/main" id="{3C8411F4-F80D-40BB-ACA6-590EBBDDAC71}"/>
              </a:ext>
            </a:extLst>
          </p:cNvPr>
          <p:cNvPicPr>
            <a:picLocks noChangeAspect="1" noChangeArrowheads="1"/>
          </p:cNvPicPr>
          <p:nvPr userDrawn="1"/>
        </p:nvPicPr>
        <p:blipFill>
          <a:blip r:embed="rId25" cstate="print"/>
          <a:srcRect/>
          <a:stretch>
            <a:fillRect/>
          </a:stretch>
        </p:blipFill>
        <p:spPr bwMode="auto">
          <a:xfrm>
            <a:off x="11129630" y="6442074"/>
            <a:ext cx="794592" cy="260729"/>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71" r:id="rId2"/>
    <p:sldLayoutId id="2147483689"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1193860" rtl="0" eaLnBrk="1" fontAlgn="base" hangingPunct="1">
        <a:spcBef>
          <a:spcPct val="0"/>
        </a:spcBef>
        <a:spcAft>
          <a:spcPct val="0"/>
        </a:spcAft>
        <a:buClr>
          <a:schemeClr val="tx2"/>
        </a:buClr>
        <a:buSzPct val="100000"/>
        <a:defRPr sz="1600" baseline="0">
          <a:solidFill>
            <a:schemeClr val="tx1"/>
          </a:solidFill>
          <a:latin typeface="+mn-lt"/>
          <a:ea typeface="+mn-ea"/>
          <a:cs typeface="+mn-cs"/>
        </a:defRPr>
      </a:lvl1pPr>
      <a:lvl2pPr marL="194400" indent="-190800" algn="l" defTabSz="119386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609630" indent="-349268" algn="l" defTabSz="119386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819192" indent="-207444" algn="l" defTabSz="119386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999794" indent="-173575" algn="l" defTabSz="119386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13237" name="think-cell Slide" r:id="rId37" imgW="270" imgH="270" progId="TCLayout.ActiveDocument.1">
                  <p:embed/>
                </p:oleObj>
              </mc:Choice>
              <mc:Fallback>
                <p:oleObj name="think-cell Slide" r:id="rId37" imgW="270" imgH="270" progId="TCLayout.ActiveDocument.1">
                  <p:embed/>
                  <p:pic>
                    <p:nvPicPr>
                      <p:cNvPr id="0" name=""/>
                      <p:cNvPicPr/>
                      <p:nvPr/>
                    </p:nvPicPr>
                    <p:blipFill>
                      <a:blip r:embed="rId38"/>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6"/>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133" dirty="0">
              <a:solidFill>
                <a:srgbClr val="000000"/>
              </a:solidFill>
              <a:sym typeface="Arial" panose="020B0604020202020204" pitchFamily="34" charset="0"/>
            </a:endParaRP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dirty="0">
                <a:solidFill>
                  <a:schemeClr val="accent6"/>
                </a:solidFill>
                <a:latin typeface="+mn-lt"/>
                <a:ea typeface="+mn-ea"/>
              </a:rPr>
              <a:t>Unit of measure</a:t>
            </a:r>
          </a:p>
        </p:txBody>
      </p:sp>
      <p:grpSp>
        <p:nvGrpSpPr>
          <p:cNvPr id="12" name="Slide Elements" hidden="1"/>
          <p:cNvGrpSpPr>
            <a:grpSpLocks/>
          </p:cNvGrpSpPr>
          <p:nvPr userDrawn="1"/>
        </p:nvGrpSpPr>
        <p:grpSpPr bwMode="gray">
          <a:xfrm>
            <a:off x="158758" y="6305945"/>
            <a:ext cx="11398754" cy="325438"/>
            <a:chOff x="75" y="3936"/>
            <a:chExt cx="5385" cy="205"/>
          </a:xfrm>
        </p:grpSpPr>
        <p:sp>
          <p:nvSpPr>
            <p:cNvPr id="13" name="4. Footnote"/>
            <p:cNvSpPr txBox="1">
              <a:spLocks noChangeArrowheads="1"/>
            </p:cNvSpPr>
            <p:nvPr/>
          </p:nvSpPr>
          <p:spPr bwMode="gray">
            <a:xfrm>
              <a:off x="75" y="3936"/>
              <a:ext cx="5385"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dirty="0">
                  <a:solidFill>
                    <a:srgbClr val="808080"/>
                  </a:solidFill>
                  <a:latin typeface="+mn-lt"/>
                  <a:ea typeface="+mn-ea"/>
                </a:rPr>
                <a:t>1 Footnote</a:t>
              </a:r>
            </a:p>
          </p:txBody>
        </p:sp>
        <p:sp>
          <p:nvSpPr>
            <p:cNvPr id="14" name="5. Source"/>
            <p:cNvSpPr>
              <a:spLocks noChangeArrowheads="1"/>
            </p:cNvSpPr>
            <p:nvPr/>
          </p:nvSpPr>
          <p:spPr bwMode="gray">
            <a:xfrm>
              <a:off x="75" y="4063"/>
              <a:ext cx="470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r>
                <a:rPr lang="en-US" sz="800" baseline="0">
                  <a:solidFill>
                    <a:srgbClr val="808080"/>
                  </a:solidFill>
                  <a:latin typeface="+mn-lt"/>
                  <a:ea typeface="+mn-ea"/>
                </a:rPr>
                <a:t>SOURCE: Source</a:t>
              </a:r>
              <a:endParaRPr lang="en-US" sz="800" baseline="0" dirty="0">
                <a:solidFill>
                  <a:srgbClr val="808080"/>
                </a:solidFill>
                <a:latin typeface="+mn-lt"/>
                <a:ea typeface="+mn-ea"/>
              </a:endParaRPr>
            </a:p>
          </p:txBody>
        </p:sp>
      </p:grpSp>
      <p:sp>
        <p:nvSpPr>
          <p:cNvPr id="3" name="Text Placeholder 2"/>
          <p:cNvSpPr>
            <a:spLocks noGrp="1"/>
          </p:cNvSpPr>
          <p:nvPr>
            <p:ph type="body" idx="1"/>
          </p:nvPr>
        </p:nvSpPr>
        <p:spPr bwMode="gray">
          <a:xfrm>
            <a:off x="1936839" y="1951380"/>
            <a:ext cx="3602114" cy="1231106"/>
          </a:xfrm>
          <a:prstGeom prst="rect">
            <a:avLst/>
          </a:prstGeom>
        </p:spPr>
        <p:txBody>
          <a:bodyPr vert="horz" wrap="square" lIns="0" tIns="0" rIns="0" bIns="0" rtlCol="0">
            <a:spAutoFit/>
          </a:bodyPr>
          <a:lstStyle/>
          <a:p>
            <a:pPr lvl="0" latinLnBrk="0"/>
            <a:r>
              <a:rPr lang="en-US" dirty="0"/>
              <a:t>Click to edit Master text styles</a:t>
            </a:r>
          </a:p>
          <a:p>
            <a:pPr lvl="1" latinLnBrk="0"/>
            <a:r>
              <a:rPr lang="en-US" dirty="0"/>
              <a:t>Second level</a:t>
            </a:r>
          </a:p>
          <a:p>
            <a:pPr lvl="2" latinLnBrk="0"/>
            <a:r>
              <a:rPr lang="en-US" dirty="0"/>
              <a:t>Third level</a:t>
            </a:r>
          </a:p>
          <a:p>
            <a:pPr lvl="3" latinLnBrk="0"/>
            <a:r>
              <a:rPr lang="en-US" dirty="0"/>
              <a:t>Fourth level</a:t>
            </a:r>
          </a:p>
          <a:p>
            <a:pPr lvl="4" latinLnBrk="0"/>
            <a:r>
              <a:rPr lang="en-US" dirty="0"/>
              <a:t>Fifth level</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dirty="0">
                  <a:solidFill>
                    <a:srgbClr val="000000"/>
                  </a:solidFill>
                  <a:latin typeface="+mn-lt"/>
                  <a:ea typeface="+mn-ea"/>
                </a:rPr>
                <a:t>Title</a:t>
              </a:r>
            </a:p>
            <a:p>
              <a:r>
                <a:rPr lang="en-US" baseline="0" dirty="0">
                  <a:solidFill>
                    <a:srgbClr val="808080"/>
                  </a:solidFill>
                  <a:latin typeface="+mn-lt"/>
                  <a:ea typeface="+mn-ea"/>
                </a:rPr>
                <a:t>Unit of measure</a:t>
              </a:r>
            </a:p>
          </p:txBody>
        </p:sp>
      </p:grpSp>
      <p:grpSp>
        <p:nvGrpSpPr>
          <p:cNvPr id="17" name="McK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rgbClr val="002960"/>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22"/>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35"/>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9" name="Arc 39"/>
              <p:cNvSpPr>
                <a:spLocks noChangeAspect="1"/>
              </p:cNvSpPr>
              <p:nvPr>
                <p:custDataLst>
                  <p:tags r:id="rId36"/>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1" name="MoonLegend2"/>
            <p:cNvGrpSpPr>
              <a:grpSpLocks noChangeAspect="1"/>
            </p:cNvGrpSpPr>
            <p:nvPr>
              <p:custDataLst>
                <p:tags r:id="rId23"/>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33"/>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7" name="Arc 42"/>
              <p:cNvSpPr>
                <a:spLocks noChangeAspect="1"/>
              </p:cNvSpPr>
              <p:nvPr>
                <p:custDataLst>
                  <p:tags r:id="rId34"/>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2" name="MoonLegend4"/>
            <p:cNvGrpSpPr>
              <a:grpSpLocks noChangeAspect="1"/>
            </p:cNvGrpSpPr>
            <p:nvPr>
              <p:custDataLst>
                <p:tags r:id="rId24"/>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31"/>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5" name="Arc 48"/>
              <p:cNvSpPr>
                <a:spLocks noChangeAspect="1"/>
              </p:cNvSpPr>
              <p:nvPr>
                <p:custDataLst>
                  <p:tags r:id="rId32"/>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3" name="MoonLegend5"/>
            <p:cNvGrpSpPr>
              <a:grpSpLocks noChangeAspect="1"/>
            </p:cNvGrpSpPr>
            <p:nvPr>
              <p:custDataLst>
                <p:tags r:id="rId25"/>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29"/>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3" name="Oval 51"/>
              <p:cNvSpPr>
                <a:spLocks noChangeAspect="1" noChangeArrowheads="1"/>
              </p:cNvSpPr>
              <p:nvPr>
                <p:custDataLst>
                  <p:tags r:id="rId30"/>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4" name="MoonLegend3"/>
            <p:cNvGrpSpPr>
              <a:grpSpLocks noChangeAspect="1"/>
            </p:cNvGrpSpPr>
            <p:nvPr>
              <p:custDataLst>
                <p:tags r:id="rId26"/>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2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1" name="Arc 48"/>
              <p:cNvSpPr>
                <a:spLocks noChangeAspect="1"/>
              </p:cNvSpPr>
              <p:nvPr>
                <p:custDataLst>
                  <p:tags r:id="rId28"/>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a typeface="+mn-ea"/>
            </a:endParaRPr>
          </a:p>
        </p:txBody>
      </p:sp>
      <p:sp>
        <p:nvSpPr>
          <p:cNvPr id="61" name="doc id" hidden="1"/>
          <p:cNvSpPr>
            <a:spLocks noChangeArrowheads="1"/>
          </p:cNvSpPr>
          <p:nvPr userDrawn="1"/>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grpSp>
        <p:nvGrpSpPr>
          <p:cNvPr id="63" name="LegendBoxes" hidden="1"/>
          <p:cNvGrpSpPr/>
          <p:nvPr userDrawn="1"/>
        </p:nvGrpSpPr>
        <p:grpSpPr bwMode="gray">
          <a:xfrm>
            <a:off x="10838127" y="431800"/>
            <a:ext cx="763755" cy="997467"/>
            <a:chOff x="7835905" y="279400"/>
            <a:chExt cx="763755" cy="997467"/>
          </a:xfrm>
        </p:grpSpPr>
        <p:sp>
          <p:nvSpPr>
            <p:cNvPr id="6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6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72" name="LegendLines" hidden="1"/>
          <p:cNvGrpSpPr/>
          <p:nvPr userDrawn="1"/>
        </p:nvGrpSpPr>
        <p:grpSpPr bwMode="gray">
          <a:xfrm>
            <a:off x="10530319" y="431800"/>
            <a:ext cx="1071563" cy="730251"/>
            <a:chOff x="7540629" y="279400"/>
            <a:chExt cx="1071563" cy="730251"/>
          </a:xfrm>
        </p:grpSpPr>
        <p:sp>
          <p:nvSpPr>
            <p:cNvPr id="7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79" name="LegendMoons" hidden="1"/>
          <p:cNvGrpSpPr/>
          <p:nvPr userDrawn="1"/>
        </p:nvGrpSpPr>
        <p:grpSpPr bwMode="gray">
          <a:xfrm>
            <a:off x="10771452" y="403225"/>
            <a:ext cx="830430" cy="1306516"/>
            <a:chOff x="7769225" y="250825"/>
            <a:chExt cx="830430" cy="1306516"/>
          </a:xfrm>
        </p:grpSpPr>
        <p:grpSp>
          <p:nvGrpSpPr>
            <p:cNvPr id="80" name="MoonLegend1"/>
            <p:cNvGrpSpPr>
              <a:grpSpLocks noChangeAspect="1"/>
            </p:cNvGrpSpPr>
            <p:nvPr>
              <p:custDataLst>
                <p:tags r:id="rId7"/>
              </p:custDataLst>
            </p:nvPr>
          </p:nvGrpSpPr>
          <p:grpSpPr bwMode="gray">
            <a:xfrm>
              <a:off x="7769225" y="250825"/>
              <a:ext cx="209550" cy="209551"/>
              <a:chOff x="4533" y="183"/>
              <a:chExt cx="144" cy="144"/>
            </a:xfrm>
          </p:grpSpPr>
          <p:sp>
            <p:nvSpPr>
              <p:cNvPr id="98" name="Oval 38"/>
              <p:cNvSpPr>
                <a:spLocks noChangeAspect="1" noChangeArrowheads="1"/>
              </p:cNvSpPr>
              <p:nvPr>
                <p:custDataLst>
                  <p:tags r:id="rId20"/>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9" name="Arc 39"/>
              <p:cNvSpPr>
                <a:spLocks noChangeAspect="1"/>
              </p:cNvSpPr>
              <p:nvPr>
                <p:custDataLst>
                  <p:tags r:id="rId21"/>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1" name="MoonLegend2"/>
            <p:cNvGrpSpPr>
              <a:grpSpLocks noChangeAspect="1"/>
            </p:cNvGrpSpPr>
            <p:nvPr>
              <p:custDataLst>
                <p:tags r:id="rId8"/>
              </p:custDataLst>
            </p:nvPr>
          </p:nvGrpSpPr>
          <p:grpSpPr bwMode="gray">
            <a:xfrm>
              <a:off x="7769225" y="525066"/>
              <a:ext cx="209550" cy="209551"/>
              <a:chOff x="1694" y="2044"/>
              <a:chExt cx="160" cy="160"/>
            </a:xfrm>
          </p:grpSpPr>
          <p:sp>
            <p:nvSpPr>
              <p:cNvPr id="96" name="Oval 41"/>
              <p:cNvSpPr>
                <a:spLocks noChangeAspect="1" noChangeArrowheads="1"/>
              </p:cNvSpPr>
              <p:nvPr>
                <p:custDataLst>
                  <p:tags r:id="rId18"/>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7" name="Arc 42"/>
              <p:cNvSpPr>
                <a:spLocks noChangeAspect="1"/>
              </p:cNvSpPr>
              <p:nvPr>
                <p:custDataLst>
                  <p:tags r:id="rId19"/>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2" name="MoonLegend4"/>
            <p:cNvGrpSpPr>
              <a:grpSpLocks noChangeAspect="1"/>
            </p:cNvGrpSpPr>
            <p:nvPr>
              <p:custDataLst>
                <p:tags r:id="rId9"/>
              </p:custDataLst>
            </p:nvPr>
          </p:nvGrpSpPr>
          <p:grpSpPr bwMode="gray">
            <a:xfrm>
              <a:off x="7769225" y="1073548"/>
              <a:ext cx="209550" cy="209551"/>
              <a:chOff x="4495" y="1198"/>
              <a:chExt cx="160" cy="160"/>
            </a:xfrm>
          </p:grpSpPr>
          <p:sp>
            <p:nvSpPr>
              <p:cNvPr id="94" name="Oval 47"/>
              <p:cNvSpPr>
                <a:spLocks noChangeAspect="1" noChangeArrowheads="1"/>
              </p:cNvSpPr>
              <p:nvPr>
                <p:custDataLst>
                  <p:tags r:id="rId16"/>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5" name="Arc 48"/>
              <p:cNvSpPr>
                <a:spLocks noChangeAspect="1"/>
              </p:cNvSpPr>
              <p:nvPr>
                <p:custDataLst>
                  <p:tags r:id="rId17"/>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3" name="MoonLegend5"/>
            <p:cNvGrpSpPr>
              <a:grpSpLocks noChangeAspect="1"/>
            </p:cNvGrpSpPr>
            <p:nvPr>
              <p:custDataLst>
                <p:tags r:id="rId10"/>
              </p:custDataLst>
            </p:nvPr>
          </p:nvGrpSpPr>
          <p:grpSpPr bwMode="gray">
            <a:xfrm>
              <a:off x="7769225" y="1347790"/>
              <a:ext cx="209550" cy="209551"/>
              <a:chOff x="4495" y="1440"/>
              <a:chExt cx="160" cy="160"/>
            </a:xfrm>
          </p:grpSpPr>
          <p:sp>
            <p:nvSpPr>
              <p:cNvPr id="92" name="Oval 50"/>
              <p:cNvSpPr>
                <a:spLocks noChangeAspect="1" noChangeArrowheads="1"/>
              </p:cNvSpPr>
              <p:nvPr>
                <p:custDataLst>
                  <p:tags r:id="rId14"/>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3" name="Oval 51"/>
              <p:cNvSpPr>
                <a:spLocks noChangeAspect="1" noChangeArrowheads="1"/>
              </p:cNvSpPr>
              <p:nvPr>
                <p:custDataLst>
                  <p:tags r:id="rId15"/>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4" name="MoonLegend3"/>
            <p:cNvGrpSpPr>
              <a:grpSpLocks noChangeAspect="1"/>
            </p:cNvGrpSpPr>
            <p:nvPr>
              <p:custDataLst>
                <p:tags r:id="rId11"/>
              </p:custDataLst>
            </p:nvPr>
          </p:nvGrpSpPr>
          <p:grpSpPr bwMode="gray">
            <a:xfrm>
              <a:off x="7769225" y="799307"/>
              <a:ext cx="209550" cy="209551"/>
              <a:chOff x="4495" y="1198"/>
              <a:chExt cx="160" cy="160"/>
            </a:xfrm>
          </p:grpSpPr>
          <p:sp>
            <p:nvSpPr>
              <p:cNvPr id="90" name="Oval 47"/>
              <p:cNvSpPr>
                <a:spLocks noChangeAspect="1" noChangeArrowheads="1"/>
              </p:cNvSpPr>
              <p:nvPr>
                <p:custDataLst>
                  <p:tags r:id="rId1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1" name="Arc 48"/>
              <p:cNvSpPr>
                <a:spLocks noChangeAspect="1"/>
              </p:cNvSpPr>
              <p:nvPr>
                <p:custDataLst>
                  <p:tags r:id="rId13"/>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sp>
          <p:nvSpPr>
            <p:cNvPr id="8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spTree>
    <p:extLst>
      <p:ext uri="{BB962C8B-B14F-4D97-AF65-F5344CB8AC3E}">
        <p14:creationId xmlns:p14="http://schemas.microsoft.com/office/powerpoint/2010/main" val="445727234"/>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1193860" rtl="0" eaLnBrk="0"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0" fontAlgn="base" hangingPunct="1">
        <a:spcBef>
          <a:spcPct val="0"/>
        </a:spcBef>
        <a:spcAft>
          <a:spcPct val="0"/>
        </a:spcAft>
        <a:defRPr sz="2533" b="1">
          <a:solidFill>
            <a:schemeClr val="tx2"/>
          </a:solidFill>
          <a:latin typeface="Arial" charset="0"/>
        </a:defRPr>
      </a:lvl2pPr>
      <a:lvl3pPr algn="l" defTabSz="1193860" rtl="0" eaLnBrk="0" fontAlgn="base" hangingPunct="1">
        <a:spcBef>
          <a:spcPct val="0"/>
        </a:spcBef>
        <a:spcAft>
          <a:spcPct val="0"/>
        </a:spcAft>
        <a:defRPr sz="2533" b="1">
          <a:solidFill>
            <a:schemeClr val="tx2"/>
          </a:solidFill>
          <a:latin typeface="Arial" charset="0"/>
        </a:defRPr>
      </a:lvl3pPr>
      <a:lvl4pPr algn="l" defTabSz="1193860" rtl="0" eaLnBrk="0" fontAlgn="base" hangingPunct="1">
        <a:spcBef>
          <a:spcPct val="0"/>
        </a:spcBef>
        <a:spcAft>
          <a:spcPct val="0"/>
        </a:spcAft>
        <a:defRPr sz="2533" b="1">
          <a:solidFill>
            <a:schemeClr val="tx2"/>
          </a:solidFill>
          <a:latin typeface="Arial" charset="0"/>
        </a:defRPr>
      </a:lvl4pPr>
      <a:lvl5pPr algn="l" defTabSz="1193860" rtl="0" eaLnBrk="0" fontAlgn="base" hangingPunct="1">
        <a:spcBef>
          <a:spcPct val="0"/>
        </a:spcBef>
        <a:spcAft>
          <a:spcPct val="0"/>
        </a:spcAft>
        <a:defRPr sz="2533" b="1">
          <a:solidFill>
            <a:schemeClr val="tx2"/>
          </a:solidFill>
          <a:latin typeface="Arial" charset="0"/>
        </a:defRPr>
      </a:lvl5pPr>
      <a:lvl6pPr marL="609630" algn="l" defTabSz="1193860" rtl="0" eaLnBrk="0" fontAlgn="base" hangingPunct="1">
        <a:spcBef>
          <a:spcPct val="0"/>
        </a:spcBef>
        <a:spcAft>
          <a:spcPct val="0"/>
        </a:spcAft>
        <a:defRPr sz="2533" b="1">
          <a:solidFill>
            <a:schemeClr val="tx2"/>
          </a:solidFill>
          <a:latin typeface="Arial" charset="0"/>
        </a:defRPr>
      </a:lvl6pPr>
      <a:lvl7pPr marL="1219261" algn="l" defTabSz="1193860" rtl="0" eaLnBrk="0" fontAlgn="base" hangingPunct="1">
        <a:spcBef>
          <a:spcPct val="0"/>
        </a:spcBef>
        <a:spcAft>
          <a:spcPct val="0"/>
        </a:spcAft>
        <a:defRPr sz="2533" b="1">
          <a:solidFill>
            <a:schemeClr val="tx2"/>
          </a:solidFill>
          <a:latin typeface="Arial" charset="0"/>
        </a:defRPr>
      </a:lvl7pPr>
      <a:lvl8pPr marL="1828891" algn="l" defTabSz="1193860" rtl="0" eaLnBrk="0" fontAlgn="base" hangingPunct="1">
        <a:spcBef>
          <a:spcPct val="0"/>
        </a:spcBef>
        <a:spcAft>
          <a:spcPct val="0"/>
        </a:spcAft>
        <a:defRPr sz="2533" b="1">
          <a:solidFill>
            <a:schemeClr val="tx2"/>
          </a:solidFill>
          <a:latin typeface="Arial" charset="0"/>
        </a:defRPr>
      </a:lvl8pPr>
      <a:lvl9pPr marL="2438522" algn="l" defTabSz="1193860" rtl="0" eaLnBrk="0" fontAlgn="base" hangingPunct="1">
        <a:spcBef>
          <a:spcPct val="0"/>
        </a:spcBef>
        <a:spcAft>
          <a:spcPct val="0"/>
        </a:spcAft>
        <a:defRPr sz="2533" b="1">
          <a:solidFill>
            <a:schemeClr val="tx2"/>
          </a:solidFill>
          <a:latin typeface="Arial" charset="0"/>
        </a:defRPr>
      </a:lvl9pPr>
    </p:titleStyle>
    <p:bodyStyle>
      <a:lvl1pPr marL="0" indent="0" algn="l" defTabSz="1193860" rtl="0" eaLnBrk="0" fontAlgn="base" hangingPunct="1">
        <a:spcBef>
          <a:spcPct val="0"/>
        </a:spcBef>
        <a:spcAft>
          <a:spcPct val="0"/>
        </a:spcAft>
        <a:buClr>
          <a:schemeClr val="tx2"/>
        </a:buClr>
        <a:buSzPct val="100000"/>
        <a:defRPr sz="1600" baseline="0">
          <a:solidFill>
            <a:schemeClr val="tx1"/>
          </a:solidFill>
          <a:latin typeface="+mn-lt"/>
          <a:ea typeface="+mn-ea"/>
          <a:cs typeface="+mn-cs"/>
        </a:defRPr>
      </a:lvl1pPr>
      <a:lvl2pPr marL="194400" indent="-190800" algn="l" defTabSz="1193860" rtl="0" eaLnBrk="0"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609630" indent="-349268" algn="l" defTabSz="1193860" rtl="0" eaLnBrk="0"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819192" indent="-207444" algn="l" defTabSz="1193860" rtl="0" eaLnBrk="0"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999794" indent="-173575" algn="l" defTabSz="1193860" rtl="0" eaLnBrk="0"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0" latinLnBrk="0" hangingPunct="1">
        <a:defRPr sz="2400" kern="1200">
          <a:solidFill>
            <a:schemeClr val="tx1"/>
          </a:solidFill>
          <a:latin typeface="+mn-lt"/>
          <a:ea typeface="+mn-ea"/>
          <a:cs typeface="+mn-cs"/>
        </a:defRPr>
      </a:lvl1pPr>
      <a:lvl2pPr marL="609630" algn="l" defTabSz="1219261" rtl="0" eaLnBrk="0" latinLnBrk="0" hangingPunct="1">
        <a:defRPr sz="2400" kern="1200">
          <a:solidFill>
            <a:schemeClr val="tx1"/>
          </a:solidFill>
          <a:latin typeface="+mn-lt"/>
          <a:ea typeface="+mn-ea"/>
          <a:cs typeface="+mn-cs"/>
        </a:defRPr>
      </a:lvl2pPr>
      <a:lvl3pPr marL="1219261" algn="l" defTabSz="1219261" rtl="0" eaLnBrk="0" latinLnBrk="0" hangingPunct="1">
        <a:defRPr sz="2400" kern="1200">
          <a:solidFill>
            <a:schemeClr val="tx1"/>
          </a:solidFill>
          <a:latin typeface="+mn-lt"/>
          <a:ea typeface="+mn-ea"/>
          <a:cs typeface="+mn-cs"/>
        </a:defRPr>
      </a:lvl3pPr>
      <a:lvl4pPr marL="1828891" algn="l" defTabSz="1219261" rtl="0" eaLnBrk="0" latinLnBrk="0" hangingPunct="1">
        <a:defRPr sz="2400" kern="1200">
          <a:solidFill>
            <a:schemeClr val="tx1"/>
          </a:solidFill>
          <a:latin typeface="+mn-lt"/>
          <a:ea typeface="+mn-ea"/>
          <a:cs typeface="+mn-cs"/>
        </a:defRPr>
      </a:lvl4pPr>
      <a:lvl5pPr marL="2438522" algn="l" defTabSz="1219261" rtl="0" eaLnBrk="0" latinLnBrk="0" hangingPunct="1">
        <a:defRPr sz="2400" kern="1200">
          <a:solidFill>
            <a:schemeClr val="tx1"/>
          </a:solidFill>
          <a:latin typeface="+mn-lt"/>
          <a:ea typeface="+mn-ea"/>
          <a:cs typeface="+mn-cs"/>
        </a:defRPr>
      </a:lvl5pPr>
      <a:lvl6pPr marL="3048152" algn="l" defTabSz="1219261" rtl="0" eaLnBrk="0" latinLnBrk="0" hangingPunct="1">
        <a:defRPr sz="2400" kern="1200">
          <a:solidFill>
            <a:schemeClr val="tx1"/>
          </a:solidFill>
          <a:latin typeface="+mn-lt"/>
          <a:ea typeface="+mn-ea"/>
          <a:cs typeface="+mn-cs"/>
        </a:defRPr>
      </a:lvl6pPr>
      <a:lvl7pPr marL="3657783" algn="l" defTabSz="1219261" rtl="0" eaLnBrk="0" latinLnBrk="0" hangingPunct="1">
        <a:defRPr sz="2400" kern="1200">
          <a:solidFill>
            <a:schemeClr val="tx1"/>
          </a:solidFill>
          <a:latin typeface="+mn-lt"/>
          <a:ea typeface="+mn-ea"/>
          <a:cs typeface="+mn-cs"/>
        </a:defRPr>
      </a:lvl7pPr>
      <a:lvl8pPr marL="4267413" algn="l" defTabSz="1219261" rtl="0" eaLnBrk="0" latinLnBrk="0" hangingPunct="1">
        <a:defRPr sz="2400" kern="1200">
          <a:solidFill>
            <a:schemeClr val="tx1"/>
          </a:solidFill>
          <a:latin typeface="+mn-lt"/>
          <a:ea typeface="+mn-ea"/>
          <a:cs typeface="+mn-cs"/>
        </a:defRPr>
      </a:lvl8pPr>
      <a:lvl9pPr marL="4877044" algn="l" defTabSz="1219261" rtl="0" eaLnBrk="0"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456" y="269171"/>
            <a:ext cx="10754202" cy="112024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7456" y="1568345"/>
            <a:ext cx="10754202" cy="4435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7456" y="6229812"/>
            <a:ext cx="2788126" cy="357856"/>
          </a:xfrm>
          <a:prstGeom prst="rect">
            <a:avLst/>
          </a:prstGeom>
        </p:spPr>
        <p:txBody>
          <a:bodyPr vert="horz" lIns="91440" tIns="45720" rIns="91440" bIns="45720" rtlCol="0" anchor="ctr"/>
          <a:lstStyle>
            <a:lvl1pPr algn="l">
              <a:defRPr sz="1176">
                <a:solidFill>
                  <a:schemeClr val="tx1">
                    <a:tint val="75000"/>
                  </a:schemeClr>
                </a:solidFill>
              </a:defRPr>
            </a:lvl1pPr>
          </a:lstStyle>
          <a:p>
            <a:fld id="{C84C2FD8-A28B-4654-846E-82D641FC271F}" type="datetimeFigureOut">
              <a:rPr lang="en-US" smtClean="0"/>
              <a:t>7/2/2019</a:t>
            </a:fld>
            <a:endParaRPr lang="en-US"/>
          </a:p>
        </p:txBody>
      </p:sp>
      <p:sp>
        <p:nvSpPr>
          <p:cNvPr id="5" name="Footer Placeholder 4"/>
          <p:cNvSpPr>
            <a:spLocks noGrp="1"/>
          </p:cNvSpPr>
          <p:nvPr>
            <p:ph type="ftr" sz="quarter" idx="3"/>
          </p:nvPr>
        </p:nvSpPr>
        <p:spPr>
          <a:xfrm>
            <a:off x="4082614" y="6229812"/>
            <a:ext cx="3783886" cy="357856"/>
          </a:xfrm>
          <a:prstGeom prst="rect">
            <a:avLst/>
          </a:prstGeom>
        </p:spPr>
        <p:txBody>
          <a:bodyPr vert="horz" lIns="91440" tIns="45720" rIns="91440" bIns="45720" rtlCol="0" anchor="ctr"/>
          <a:lstStyle>
            <a:lvl1pPr algn="ctr">
              <a:defRPr sz="11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63531" y="6229812"/>
            <a:ext cx="2788126" cy="357856"/>
          </a:xfrm>
          <a:prstGeom prst="rect">
            <a:avLst/>
          </a:prstGeom>
        </p:spPr>
        <p:txBody>
          <a:bodyPr vert="horz" lIns="91440" tIns="45720" rIns="91440" bIns="45720" rtlCol="0" anchor="ctr"/>
          <a:lstStyle>
            <a:lvl1pPr algn="r">
              <a:defRPr sz="1176">
                <a:solidFill>
                  <a:schemeClr val="tx1">
                    <a:tint val="75000"/>
                  </a:schemeClr>
                </a:solidFill>
              </a:defRPr>
            </a:lvl1pPr>
          </a:lstStyle>
          <a:p>
            <a:fld id="{7F690B92-EFC9-4703-ADCC-022D7FEFB4FE}" type="slidenum">
              <a:rPr lang="en-US" smtClean="0"/>
              <a:t>‹#›</a:t>
            </a:fld>
            <a:endParaRPr lang="en-US"/>
          </a:p>
        </p:txBody>
      </p:sp>
    </p:spTree>
    <p:extLst>
      <p:ext uri="{BB962C8B-B14F-4D97-AF65-F5344CB8AC3E}">
        <p14:creationId xmlns:p14="http://schemas.microsoft.com/office/powerpoint/2010/main" val="3888981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8" r:id="rId14"/>
  </p:sldLayoutIdLst>
  <p:txStyles>
    <p:titleStyle>
      <a:lvl1pPr algn="ctr" defTabSz="896203" rtl="0" eaLnBrk="1" latinLnBrk="0" hangingPunct="1">
        <a:spcBef>
          <a:spcPct val="0"/>
        </a:spcBef>
        <a:buNone/>
        <a:defRPr sz="4312" kern="1200">
          <a:solidFill>
            <a:schemeClr val="tx1"/>
          </a:solidFill>
          <a:latin typeface="+mj-lt"/>
          <a:ea typeface="+mj-ea"/>
          <a:cs typeface="+mj-cs"/>
        </a:defRPr>
      </a:lvl1pPr>
    </p:titleStyle>
    <p:bodyStyle>
      <a:lvl1pPr marL="336076" indent="-336076" algn="l" defTabSz="896203" rtl="0" eaLnBrk="1" latinLnBrk="0" hangingPunct="1">
        <a:spcBef>
          <a:spcPct val="20000"/>
        </a:spcBef>
        <a:buFont typeface="Arial" pitchFamily="34" charset="0"/>
        <a:buChar char="•"/>
        <a:defRPr sz="3136" kern="1200">
          <a:solidFill>
            <a:schemeClr val="tx1"/>
          </a:solidFill>
          <a:latin typeface="+mn-lt"/>
          <a:ea typeface="+mn-ea"/>
          <a:cs typeface="+mn-cs"/>
        </a:defRPr>
      </a:lvl1pPr>
      <a:lvl2pPr marL="728165" indent="-280064" algn="l" defTabSz="896203" rtl="0" eaLnBrk="1" latinLnBrk="0" hangingPunct="1">
        <a:spcBef>
          <a:spcPct val="20000"/>
        </a:spcBef>
        <a:buFont typeface="Arial" pitchFamily="34" charset="0"/>
        <a:buChar char="–"/>
        <a:defRPr sz="2744" kern="1200">
          <a:solidFill>
            <a:schemeClr val="tx1"/>
          </a:solidFill>
          <a:latin typeface="+mn-lt"/>
          <a:ea typeface="+mn-ea"/>
          <a:cs typeface="+mn-cs"/>
        </a:defRPr>
      </a:lvl2pPr>
      <a:lvl3pPr marL="1120254" indent="-224051" algn="l" defTabSz="896203" rtl="0" eaLnBrk="1" latinLnBrk="0" hangingPunct="1">
        <a:spcBef>
          <a:spcPct val="20000"/>
        </a:spcBef>
        <a:buFont typeface="Arial" pitchFamily="34" charset="0"/>
        <a:buChar char="•"/>
        <a:defRPr sz="2352" kern="1200">
          <a:solidFill>
            <a:schemeClr val="tx1"/>
          </a:solidFill>
          <a:latin typeface="+mn-lt"/>
          <a:ea typeface="+mn-ea"/>
          <a:cs typeface="+mn-cs"/>
        </a:defRPr>
      </a:lvl3pPr>
      <a:lvl4pPr marL="1568356"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4pPr>
      <a:lvl5pPr marL="2016458"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5pPr>
      <a:lvl6pPr marL="2464559"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12661"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360763"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08865"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896203" rtl="0" eaLnBrk="1" latinLnBrk="0" hangingPunct="1">
        <a:defRPr sz="1764" kern="1200">
          <a:solidFill>
            <a:schemeClr val="tx1"/>
          </a:solidFill>
          <a:latin typeface="+mn-lt"/>
          <a:ea typeface="+mn-ea"/>
          <a:cs typeface="+mn-cs"/>
        </a:defRPr>
      </a:lvl1pPr>
      <a:lvl2pPr marL="448102" algn="l" defTabSz="896203" rtl="0" eaLnBrk="1" latinLnBrk="0" hangingPunct="1">
        <a:defRPr sz="1764" kern="1200">
          <a:solidFill>
            <a:schemeClr val="tx1"/>
          </a:solidFill>
          <a:latin typeface="+mn-lt"/>
          <a:ea typeface="+mn-ea"/>
          <a:cs typeface="+mn-cs"/>
        </a:defRPr>
      </a:lvl2pPr>
      <a:lvl3pPr marL="896203" algn="l" defTabSz="896203" rtl="0" eaLnBrk="1" latinLnBrk="0" hangingPunct="1">
        <a:defRPr sz="1764" kern="1200">
          <a:solidFill>
            <a:schemeClr val="tx1"/>
          </a:solidFill>
          <a:latin typeface="+mn-lt"/>
          <a:ea typeface="+mn-ea"/>
          <a:cs typeface="+mn-cs"/>
        </a:defRPr>
      </a:lvl3pPr>
      <a:lvl4pPr marL="1344305" algn="l" defTabSz="896203" rtl="0" eaLnBrk="1" latinLnBrk="0" hangingPunct="1">
        <a:defRPr sz="1764" kern="1200">
          <a:solidFill>
            <a:schemeClr val="tx1"/>
          </a:solidFill>
          <a:latin typeface="+mn-lt"/>
          <a:ea typeface="+mn-ea"/>
          <a:cs typeface="+mn-cs"/>
        </a:defRPr>
      </a:lvl4pPr>
      <a:lvl5pPr marL="1792407" algn="l" defTabSz="896203" rtl="0" eaLnBrk="1" latinLnBrk="0" hangingPunct="1">
        <a:defRPr sz="1764" kern="1200">
          <a:solidFill>
            <a:schemeClr val="tx1"/>
          </a:solidFill>
          <a:latin typeface="+mn-lt"/>
          <a:ea typeface="+mn-ea"/>
          <a:cs typeface="+mn-cs"/>
        </a:defRPr>
      </a:lvl5pPr>
      <a:lvl6pPr marL="2240509" algn="l" defTabSz="896203" rtl="0" eaLnBrk="1" latinLnBrk="0" hangingPunct="1">
        <a:defRPr sz="1764" kern="1200">
          <a:solidFill>
            <a:schemeClr val="tx1"/>
          </a:solidFill>
          <a:latin typeface="+mn-lt"/>
          <a:ea typeface="+mn-ea"/>
          <a:cs typeface="+mn-cs"/>
        </a:defRPr>
      </a:lvl6pPr>
      <a:lvl7pPr marL="2688610" algn="l" defTabSz="896203" rtl="0" eaLnBrk="1" latinLnBrk="0" hangingPunct="1">
        <a:defRPr sz="1764" kern="1200">
          <a:solidFill>
            <a:schemeClr val="tx1"/>
          </a:solidFill>
          <a:latin typeface="+mn-lt"/>
          <a:ea typeface="+mn-ea"/>
          <a:cs typeface="+mn-cs"/>
        </a:defRPr>
      </a:lvl7pPr>
      <a:lvl8pPr marL="3136712" algn="l" defTabSz="896203" rtl="0" eaLnBrk="1" latinLnBrk="0" hangingPunct="1">
        <a:defRPr sz="1764" kern="1200">
          <a:solidFill>
            <a:schemeClr val="tx1"/>
          </a:solidFill>
          <a:latin typeface="+mn-lt"/>
          <a:ea typeface="+mn-ea"/>
          <a:cs typeface="+mn-cs"/>
        </a:defRPr>
      </a:lvl8pPr>
      <a:lvl9pPr marL="3584814" algn="l" defTabSz="896203"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70.xml"/><Relationship Id="rId7" Type="http://schemas.openxmlformats.org/officeDocument/2006/relationships/oleObject" Target="../embeddings/oleObject5.bin"/><Relationship Id="rId12" Type="http://schemas.openxmlformats.org/officeDocument/2006/relationships/image" Target="../media/image12.png"/><Relationship Id="rId2" Type="http://schemas.openxmlformats.org/officeDocument/2006/relationships/tags" Target="../tags/tag69.xml"/><Relationship Id="rId1" Type="http://schemas.openxmlformats.org/officeDocument/2006/relationships/vmlDrawing" Target="../drawings/vmlDrawing5.vml"/><Relationship Id="rId6" Type="http://schemas.openxmlformats.org/officeDocument/2006/relationships/notesSlide" Target="../notesSlides/notesSlide5.xml"/><Relationship Id="rId11" Type="http://schemas.openxmlformats.org/officeDocument/2006/relationships/image" Target="../media/image11.png"/><Relationship Id="rId5" Type="http://schemas.openxmlformats.org/officeDocument/2006/relationships/slideLayout" Target="../slideLayouts/slideLayout1.xml"/><Relationship Id="rId10" Type="http://schemas.openxmlformats.org/officeDocument/2006/relationships/image" Target="../media/image10.png"/><Relationship Id="rId4" Type="http://schemas.openxmlformats.org/officeDocument/2006/relationships/tags" Target="../tags/tag71.xml"/><Relationship Id="rId9"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73.xml"/><Relationship Id="rId7" Type="http://schemas.openxmlformats.org/officeDocument/2006/relationships/oleObject" Target="../embeddings/oleObject6.bin"/><Relationship Id="rId2" Type="http://schemas.openxmlformats.org/officeDocument/2006/relationships/tags" Target="../tags/tag72.xml"/><Relationship Id="rId1" Type="http://schemas.openxmlformats.org/officeDocument/2006/relationships/vmlDrawing" Target="../drawings/vmlDrawing6.vml"/><Relationship Id="rId6" Type="http://schemas.openxmlformats.org/officeDocument/2006/relationships/notesSlide" Target="../notesSlides/notesSlide6.xml"/><Relationship Id="rId11" Type="http://schemas.openxmlformats.org/officeDocument/2006/relationships/image" Target="../media/image15.png"/><Relationship Id="rId5" Type="http://schemas.openxmlformats.org/officeDocument/2006/relationships/slideLayout" Target="../slideLayouts/slideLayout1.xml"/><Relationship Id="rId10" Type="http://schemas.openxmlformats.org/officeDocument/2006/relationships/image" Target="../media/image14.png"/><Relationship Id="rId4" Type="http://schemas.openxmlformats.org/officeDocument/2006/relationships/tags" Target="../tags/tag74.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76.xml"/><Relationship Id="rId7" Type="http://schemas.openxmlformats.org/officeDocument/2006/relationships/oleObject" Target="../embeddings/oleObject7.bin"/><Relationship Id="rId12" Type="http://schemas.openxmlformats.org/officeDocument/2006/relationships/image" Target="../media/image17.png"/><Relationship Id="rId2" Type="http://schemas.openxmlformats.org/officeDocument/2006/relationships/tags" Target="../tags/tag75.xml"/><Relationship Id="rId1" Type="http://schemas.openxmlformats.org/officeDocument/2006/relationships/vmlDrawing" Target="../drawings/vmlDrawing7.vml"/><Relationship Id="rId6" Type="http://schemas.openxmlformats.org/officeDocument/2006/relationships/notesSlide" Target="../notesSlides/notesSlide7.xml"/><Relationship Id="rId11" Type="http://schemas.openxmlformats.org/officeDocument/2006/relationships/image" Target="../media/image16.png"/><Relationship Id="rId5" Type="http://schemas.openxmlformats.org/officeDocument/2006/relationships/slideLayout" Target="../slideLayouts/slideLayout1.xml"/><Relationship Id="rId10" Type="http://schemas.openxmlformats.org/officeDocument/2006/relationships/slide" Target="slide21.xml"/><Relationship Id="rId4" Type="http://schemas.openxmlformats.org/officeDocument/2006/relationships/tags" Target="../tags/tag77.xml"/><Relationship Id="rId9" Type="http://schemas.openxmlformats.org/officeDocument/2006/relationships/slide" Target="slide7.xml"/></Relationships>
</file>

<file path=ppt/slides/_rels/slide1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79.xml"/><Relationship Id="rId7" Type="http://schemas.openxmlformats.org/officeDocument/2006/relationships/oleObject" Target="../embeddings/oleObject8.bin"/><Relationship Id="rId2" Type="http://schemas.openxmlformats.org/officeDocument/2006/relationships/tags" Target="../tags/tag78.xml"/><Relationship Id="rId1" Type="http://schemas.openxmlformats.org/officeDocument/2006/relationships/vmlDrawing" Target="../drawings/vmlDrawing8.vml"/><Relationship Id="rId6" Type="http://schemas.openxmlformats.org/officeDocument/2006/relationships/notesSlide" Target="../notesSlides/notesSlide8.xml"/><Relationship Id="rId11" Type="http://schemas.openxmlformats.org/officeDocument/2006/relationships/image" Target="../media/image20.png"/><Relationship Id="rId5" Type="http://schemas.openxmlformats.org/officeDocument/2006/relationships/slideLayout" Target="../slideLayouts/slideLayout1.xml"/><Relationship Id="rId10" Type="http://schemas.openxmlformats.org/officeDocument/2006/relationships/image" Target="../media/image19.png"/><Relationship Id="rId4" Type="http://schemas.openxmlformats.org/officeDocument/2006/relationships/tags" Target="../tags/tag80.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82.xml"/><Relationship Id="rId7" Type="http://schemas.openxmlformats.org/officeDocument/2006/relationships/oleObject" Target="../embeddings/oleObject9.bin"/><Relationship Id="rId12" Type="http://schemas.openxmlformats.org/officeDocument/2006/relationships/image" Target="../media/image23.png"/><Relationship Id="rId2" Type="http://schemas.openxmlformats.org/officeDocument/2006/relationships/tags" Target="../tags/tag81.xml"/><Relationship Id="rId1" Type="http://schemas.openxmlformats.org/officeDocument/2006/relationships/vmlDrawing" Target="../drawings/vmlDrawing9.vml"/><Relationship Id="rId6" Type="http://schemas.openxmlformats.org/officeDocument/2006/relationships/notesSlide" Target="../notesSlides/notesSlide9.xml"/><Relationship Id="rId11" Type="http://schemas.openxmlformats.org/officeDocument/2006/relationships/image" Target="../media/image22.png"/><Relationship Id="rId5" Type="http://schemas.openxmlformats.org/officeDocument/2006/relationships/slideLayout" Target="../slideLayouts/slideLayout1.xml"/><Relationship Id="rId10" Type="http://schemas.openxmlformats.org/officeDocument/2006/relationships/image" Target="../media/image21.png"/><Relationship Id="rId4" Type="http://schemas.openxmlformats.org/officeDocument/2006/relationships/tags" Target="../tags/tag83.xml"/><Relationship Id="rId9" Type="http://schemas.openxmlformats.org/officeDocument/2006/relationships/slide" Target="slide7.xml"/></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85.xml"/><Relationship Id="rId7" Type="http://schemas.openxmlformats.org/officeDocument/2006/relationships/oleObject" Target="../embeddings/oleObject10.bin"/><Relationship Id="rId2" Type="http://schemas.openxmlformats.org/officeDocument/2006/relationships/tags" Target="../tags/tag84.xml"/><Relationship Id="rId1" Type="http://schemas.openxmlformats.org/officeDocument/2006/relationships/vmlDrawing" Target="../drawings/vmlDrawing10.vml"/><Relationship Id="rId6" Type="http://schemas.openxmlformats.org/officeDocument/2006/relationships/notesSlide" Target="../notesSlides/notesSlide10.xml"/><Relationship Id="rId11" Type="http://schemas.openxmlformats.org/officeDocument/2006/relationships/image" Target="../media/image26.png"/><Relationship Id="rId5" Type="http://schemas.openxmlformats.org/officeDocument/2006/relationships/slideLayout" Target="../slideLayouts/slideLayout1.xml"/><Relationship Id="rId10" Type="http://schemas.openxmlformats.org/officeDocument/2006/relationships/image" Target="../media/image25.png"/><Relationship Id="rId4" Type="http://schemas.openxmlformats.org/officeDocument/2006/relationships/tags" Target="../tags/tag86.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88.xml"/><Relationship Id="rId7" Type="http://schemas.openxmlformats.org/officeDocument/2006/relationships/oleObject" Target="../embeddings/oleObject11.bin"/><Relationship Id="rId2" Type="http://schemas.openxmlformats.org/officeDocument/2006/relationships/tags" Target="../tags/tag87.xml"/><Relationship Id="rId1" Type="http://schemas.openxmlformats.org/officeDocument/2006/relationships/vmlDrawing" Target="../drawings/vmlDrawing11.vml"/><Relationship Id="rId6" Type="http://schemas.openxmlformats.org/officeDocument/2006/relationships/notesSlide" Target="../notesSlides/notesSlide11.xml"/><Relationship Id="rId5" Type="http://schemas.openxmlformats.org/officeDocument/2006/relationships/slideLayout" Target="../slideLayouts/slideLayout1.xml"/><Relationship Id="rId10" Type="http://schemas.openxmlformats.org/officeDocument/2006/relationships/image" Target="../media/image27.png"/><Relationship Id="rId4" Type="http://schemas.openxmlformats.org/officeDocument/2006/relationships/tags" Target="../tags/tag89.xml"/><Relationship Id="rId9" Type="http://schemas.openxmlformats.org/officeDocument/2006/relationships/slide" Target="slide7.xml"/></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91.xml"/><Relationship Id="rId7" Type="http://schemas.openxmlformats.org/officeDocument/2006/relationships/oleObject" Target="../embeddings/oleObject12.bin"/><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notesSlide" Target="../notesSlides/notesSlide12.xml"/><Relationship Id="rId11" Type="http://schemas.openxmlformats.org/officeDocument/2006/relationships/image" Target="../media/image29.png"/><Relationship Id="rId5" Type="http://schemas.openxmlformats.org/officeDocument/2006/relationships/slideLayout" Target="../slideLayouts/slideLayout1.xml"/><Relationship Id="rId10" Type="http://schemas.openxmlformats.org/officeDocument/2006/relationships/image" Target="../media/image28.png"/><Relationship Id="rId4" Type="http://schemas.openxmlformats.org/officeDocument/2006/relationships/tags" Target="../tags/tag92.xml"/><Relationship Id="rId9" Type="http://schemas.openxmlformats.org/officeDocument/2006/relationships/slide" Target="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94.xml"/><Relationship Id="rId7" Type="http://schemas.openxmlformats.org/officeDocument/2006/relationships/image" Target="../media/image6.emf"/><Relationship Id="rId2" Type="http://schemas.openxmlformats.org/officeDocument/2006/relationships/tags" Target="../tags/tag93.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13.xml"/><Relationship Id="rId4" Type="http://schemas.openxmlformats.org/officeDocument/2006/relationships/slideLayout" Target="../slideLayouts/slideLayout1.xml"/><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96.xml"/><Relationship Id="rId7" Type="http://schemas.openxmlformats.org/officeDocument/2006/relationships/image" Target="../media/image6.emf"/><Relationship Id="rId2" Type="http://schemas.openxmlformats.org/officeDocument/2006/relationships/tags" Target="../tags/tag9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4.xml"/><Relationship Id="rId10" Type="http://schemas.openxmlformats.org/officeDocument/2006/relationships/image" Target="../media/image33.png"/><Relationship Id="rId4" Type="http://schemas.openxmlformats.org/officeDocument/2006/relationships/slideLayout" Target="../slideLayouts/slideLayout1.xml"/><Relationship Id="rId9" Type="http://schemas.openxmlformats.org/officeDocument/2006/relationships/slide" Target="slide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98.xml"/><Relationship Id="rId7" Type="http://schemas.openxmlformats.org/officeDocument/2006/relationships/image" Target="../media/image6.emf"/><Relationship Id="rId2" Type="http://schemas.openxmlformats.org/officeDocument/2006/relationships/tags" Target="../tags/tag97.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5.xml"/><Relationship Id="rId4" Type="http://schemas.openxmlformats.org/officeDocument/2006/relationships/slideLayout" Target="../slideLayouts/slideLayout1.xml"/><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00.xml"/><Relationship Id="rId7" Type="http://schemas.openxmlformats.org/officeDocument/2006/relationships/oleObject" Target="../embeddings/oleObject16.bin"/><Relationship Id="rId2" Type="http://schemas.openxmlformats.org/officeDocument/2006/relationships/tags" Target="../tags/tag99.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101.xml"/><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03.xml"/><Relationship Id="rId7" Type="http://schemas.openxmlformats.org/officeDocument/2006/relationships/oleObject" Target="../embeddings/oleObject17.bin"/><Relationship Id="rId2" Type="http://schemas.openxmlformats.org/officeDocument/2006/relationships/tags" Target="../tags/tag102.xml"/><Relationship Id="rId1" Type="http://schemas.openxmlformats.org/officeDocument/2006/relationships/vmlDrawing" Target="../drawings/vmlDrawing17.v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10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52.xml"/><Relationship Id="rId7" Type="http://schemas.openxmlformats.org/officeDocument/2006/relationships/oleObject" Target="../embeddings/oleObject3.bin"/><Relationship Id="rId2" Type="http://schemas.openxmlformats.org/officeDocument/2006/relationships/tags" Target="../tags/tag51.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53.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slideLayout" Target="../slideLayouts/slideLayout11.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slide" Target="slide15.xml"/><Relationship Id="rId2" Type="http://schemas.openxmlformats.org/officeDocument/2006/relationships/tags" Target="../tags/tag55.xml"/><Relationship Id="rId16" Type="http://schemas.openxmlformats.org/officeDocument/2006/relationships/slide" Target="slide13.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slide" Target="slide11.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slide" Target="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67.xml"/><Relationship Id="rId7" Type="http://schemas.openxmlformats.org/officeDocument/2006/relationships/oleObject" Target="../embeddings/oleObject4.bin"/><Relationship Id="rId2" Type="http://schemas.openxmlformats.org/officeDocument/2006/relationships/tags" Target="../tags/tag66.xml"/><Relationship Id="rId1" Type="http://schemas.openxmlformats.org/officeDocument/2006/relationships/vmlDrawing" Target="../drawings/vmlDrawing4.vml"/><Relationship Id="rId6" Type="http://schemas.openxmlformats.org/officeDocument/2006/relationships/notesSlide" Target="../notesSlides/notesSlide4.xml"/><Relationship Id="rId5" Type="http://schemas.openxmlformats.org/officeDocument/2006/relationships/slideLayout" Target="../slideLayouts/slideLayout1.xml"/><Relationship Id="rId10" Type="http://schemas.openxmlformats.org/officeDocument/2006/relationships/image" Target="../media/image9.png"/><Relationship Id="rId4" Type="http://schemas.openxmlformats.org/officeDocument/2006/relationships/tags" Target="../tags/tag68.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30CA63A7-1350-490A-961E-DE1DDA53C271}"/>
              </a:ext>
            </a:extLst>
          </p:cNvPr>
          <p:cNvSpPr>
            <a:spLocks noGrp="1"/>
          </p:cNvSpPr>
          <p:nvPr>
            <p:ph type="title"/>
          </p:nvPr>
        </p:nvSpPr>
        <p:spPr>
          <a:xfrm>
            <a:off x="12446" y="3026311"/>
            <a:ext cx="11924219" cy="668855"/>
          </a:xfrm>
        </p:spPr>
        <p:txBody>
          <a:bodyPr>
            <a:normAutofit fontScale="90000"/>
          </a:bodyPr>
          <a:lstStyle/>
          <a:p>
            <a:pPr algn="l"/>
            <a:r>
              <a:rPr lang="en-US" sz="4000" dirty="0" smtClean="0">
                <a:latin typeface="Century Gothic" panose="020B0502020202020204" pitchFamily="34" charset="0"/>
              </a:rPr>
              <a:t>Consumer Review </a:t>
            </a:r>
            <a:r>
              <a:rPr lang="en-US" sz="4000" dirty="0" smtClean="0">
                <a:latin typeface="Century Gothic" panose="020B0502020202020204" pitchFamily="34" charset="0"/>
              </a:rPr>
              <a:t>Analysis – Amazon.com</a:t>
            </a:r>
            <a:r>
              <a:rPr lang="en-US" sz="3200" dirty="0"/>
              <a:t/>
            </a:r>
            <a:br>
              <a:rPr lang="en-US" sz="3200" dirty="0"/>
            </a:br>
            <a:r>
              <a:rPr lang="en-US" sz="3100" dirty="0" smtClean="0">
                <a:latin typeface="Century Gothic" panose="020B0502020202020204" pitchFamily="34" charset="0"/>
              </a:rPr>
              <a:t>Electronics</a:t>
            </a:r>
            <a:endParaRPr lang="en-US" sz="3200" dirty="0">
              <a:latin typeface="Century Gothic" panose="020B0502020202020204" pitchFamily="34" charset="0"/>
            </a:endParaRPr>
          </a:p>
        </p:txBody>
      </p:sp>
    </p:spTree>
    <p:extLst>
      <p:ext uri="{BB962C8B-B14F-4D97-AF65-F5344CB8AC3E}">
        <p14:creationId xmlns:p14="http://schemas.microsoft.com/office/powerpoint/2010/main" val="259371975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3150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006764"/>
            <a:ext cx="11491891" cy="5365551"/>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hlinkClick r:id="rId9" action="ppaction://hlinksldjump"/>
              </a:rPr>
              <a:t>…contd</a:t>
            </a:r>
            <a:endParaRPr lang="en-US" dirty="0">
              <a:solidFill>
                <a:srgbClr val="EE6E1F"/>
              </a:solidFill>
              <a:latin typeface="Century Gothic" panose="020B0502020202020204" pitchFamily="34" charset="0"/>
              <a:hlinkClick r:id="rId9" action="ppaction://hlinksldjump"/>
            </a:endParaRPr>
          </a:p>
        </p:txBody>
      </p:sp>
      <p:sp>
        <p:nvSpPr>
          <p:cNvPr id="25" name="TextBox 24">
            <a:extLst>
              <a:ext uri="{FF2B5EF4-FFF2-40B4-BE49-F238E27FC236}">
                <a16:creationId xmlns="" xmlns:a16="http://schemas.microsoft.com/office/drawing/2014/main" id="{BB4AC93F-778B-480D-BA97-8FD87D8C1AA9}"/>
              </a:ext>
            </a:extLst>
          </p:cNvPr>
          <p:cNvSpPr txBox="1"/>
          <p:nvPr/>
        </p:nvSpPr>
        <p:spPr>
          <a:xfrm>
            <a:off x="158760" y="451581"/>
            <a:ext cx="11491891" cy="461665"/>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b="1" dirty="0" smtClean="0">
                <a:latin typeface="Century Gothic" panose="020B0502020202020204" pitchFamily="34" charset="0"/>
              </a:rPr>
              <a:t>Least Rated</a:t>
            </a:r>
            <a:r>
              <a:rPr lang="en-US" sz="1200" dirty="0" smtClean="0">
                <a:latin typeface="Century Gothic" panose="020B0502020202020204" pitchFamily="34" charset="0"/>
              </a:rPr>
              <a:t> – 1-2 Star , </a:t>
            </a:r>
            <a:r>
              <a:rPr lang="en-US" sz="1200" b="1" dirty="0" smtClean="0">
                <a:latin typeface="Century Gothic" panose="020B0502020202020204" pitchFamily="34" charset="0"/>
              </a:rPr>
              <a:t>Medium Rated</a:t>
            </a:r>
            <a:r>
              <a:rPr lang="en-US" sz="1200" dirty="0" smtClean="0">
                <a:latin typeface="Century Gothic" panose="020B0502020202020204" pitchFamily="34" charset="0"/>
              </a:rPr>
              <a:t> – 2-4 Star, </a:t>
            </a:r>
            <a:r>
              <a:rPr lang="en-US" sz="1200" b="1" dirty="0" smtClean="0">
                <a:latin typeface="Century Gothic" panose="020B0502020202020204" pitchFamily="34" charset="0"/>
              </a:rPr>
              <a:t>High Rated </a:t>
            </a:r>
            <a:r>
              <a:rPr lang="en-US" sz="1200" dirty="0" smtClean="0">
                <a:latin typeface="Century Gothic" panose="020B0502020202020204" pitchFamily="34" charset="0"/>
              </a:rPr>
              <a:t>– 4-5 Stars</a:t>
            </a:r>
          </a:p>
          <a:p>
            <a:pPr marL="171450" indent="-171450">
              <a:buFont typeface="Arial" panose="020B0604020202020204" pitchFamily="34" charset="0"/>
              <a:buChar char="•"/>
            </a:pPr>
            <a:r>
              <a:rPr lang="en-US" sz="1200" dirty="0" smtClean="0">
                <a:latin typeface="Century Gothic" panose="020B0502020202020204" pitchFamily="34" charset="0"/>
              </a:rPr>
              <a:t>More number of products with min 100 reviews since 2013</a:t>
            </a:r>
            <a:endParaRPr lang="en-US" sz="1200" dirty="0">
              <a:latin typeface="Century Gothic" panose="020B0502020202020204" pitchFamily="34" charset="0"/>
            </a:endParaRPr>
          </a:p>
        </p:txBody>
      </p:sp>
      <p:pic>
        <p:nvPicPr>
          <p:cNvPr id="4" name="Picture 3"/>
          <p:cNvPicPr>
            <a:picLocks noChangeAspect="1"/>
          </p:cNvPicPr>
          <p:nvPr/>
        </p:nvPicPr>
        <p:blipFill>
          <a:blip r:embed="rId10"/>
          <a:stretch>
            <a:fillRect/>
          </a:stretch>
        </p:blipFill>
        <p:spPr>
          <a:xfrm>
            <a:off x="486860" y="1143166"/>
            <a:ext cx="4564160" cy="2270901"/>
          </a:xfrm>
          <a:prstGeom prst="rect">
            <a:avLst/>
          </a:prstGeom>
          <a:ln>
            <a:solidFill>
              <a:schemeClr val="bg1">
                <a:lumMod val="75000"/>
              </a:schemeClr>
            </a:solidFill>
          </a:ln>
        </p:spPr>
      </p:pic>
      <p:sp>
        <p:nvSpPr>
          <p:cNvPr id="22" name="TextBox 21"/>
          <p:cNvSpPr txBox="1"/>
          <p:nvPr/>
        </p:nvSpPr>
        <p:spPr>
          <a:xfrm>
            <a:off x="158760" y="1017868"/>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3</a:t>
            </a:r>
            <a:endParaRPr lang="en-IN" b="1" dirty="0">
              <a:solidFill>
                <a:schemeClr val="accent5"/>
              </a:solidFill>
              <a:latin typeface="Century Gothic" panose="020B0502020202020204" pitchFamily="34" charset="0"/>
            </a:endParaRPr>
          </a:p>
        </p:txBody>
      </p:sp>
      <p:sp>
        <p:nvSpPr>
          <p:cNvPr id="23" name="TextBox 22"/>
          <p:cNvSpPr txBox="1"/>
          <p:nvPr/>
        </p:nvSpPr>
        <p:spPr>
          <a:xfrm>
            <a:off x="5729212" y="1036912"/>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4</a:t>
            </a:r>
          </a:p>
        </p:txBody>
      </p:sp>
      <p:sp>
        <p:nvSpPr>
          <p:cNvPr id="24" name="TextBox 23"/>
          <p:cNvSpPr txBox="1"/>
          <p:nvPr/>
        </p:nvSpPr>
        <p:spPr>
          <a:xfrm>
            <a:off x="1911700" y="3480376"/>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5</a:t>
            </a:r>
          </a:p>
        </p:txBody>
      </p:sp>
      <p:pic>
        <p:nvPicPr>
          <p:cNvPr id="2" name="Picture 1"/>
          <p:cNvPicPr>
            <a:picLocks noChangeAspect="1"/>
          </p:cNvPicPr>
          <p:nvPr/>
        </p:nvPicPr>
        <p:blipFill>
          <a:blip r:embed="rId11"/>
          <a:stretch>
            <a:fillRect/>
          </a:stretch>
        </p:blipFill>
        <p:spPr>
          <a:xfrm>
            <a:off x="6080194" y="1143167"/>
            <a:ext cx="5476266" cy="2231296"/>
          </a:xfrm>
          <a:prstGeom prst="rect">
            <a:avLst/>
          </a:prstGeom>
          <a:ln>
            <a:solidFill>
              <a:schemeClr val="accent1"/>
            </a:solidFill>
          </a:ln>
        </p:spPr>
      </p:pic>
      <p:pic>
        <p:nvPicPr>
          <p:cNvPr id="3" name="Picture 2"/>
          <p:cNvPicPr>
            <a:picLocks noChangeAspect="1"/>
          </p:cNvPicPr>
          <p:nvPr/>
        </p:nvPicPr>
        <p:blipFill>
          <a:blip r:embed="rId12"/>
          <a:stretch>
            <a:fillRect/>
          </a:stretch>
        </p:blipFill>
        <p:spPr>
          <a:xfrm>
            <a:off x="2542062" y="3480718"/>
            <a:ext cx="6725282" cy="2696637"/>
          </a:xfrm>
          <a:prstGeom prst="rect">
            <a:avLst/>
          </a:prstGeom>
          <a:ln>
            <a:solidFill>
              <a:schemeClr val="accent1"/>
            </a:solidFill>
          </a:ln>
        </p:spPr>
      </p:pic>
    </p:spTree>
    <p:extLst>
      <p:ext uri="{BB962C8B-B14F-4D97-AF65-F5344CB8AC3E}">
        <p14:creationId xmlns:p14="http://schemas.microsoft.com/office/powerpoint/2010/main" val="30524763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4957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204039"/>
            <a:ext cx="11491891" cy="5177154"/>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rPr>
              <a:t>Influence of Price on Review &amp; Rating</a:t>
            </a:r>
            <a:endParaRPr lang="en-US" dirty="0">
              <a:solidFill>
                <a:srgbClr val="EE6E1F"/>
              </a:solidFill>
              <a:latin typeface="Century Gothic" panose="020B0502020202020204" pitchFamily="34" charset="0"/>
            </a:endParaRPr>
          </a:p>
        </p:txBody>
      </p:sp>
      <p:sp>
        <p:nvSpPr>
          <p:cNvPr id="25" name="TextBox 24">
            <a:extLst>
              <a:ext uri="{FF2B5EF4-FFF2-40B4-BE49-F238E27FC236}">
                <a16:creationId xmlns="" xmlns:a16="http://schemas.microsoft.com/office/drawing/2014/main" id="{BB4AC93F-778B-480D-BA97-8FD87D8C1AA9}"/>
              </a:ext>
            </a:extLst>
          </p:cNvPr>
          <p:cNvSpPr txBox="1"/>
          <p:nvPr/>
        </p:nvSpPr>
        <p:spPr>
          <a:xfrm>
            <a:off x="215649" y="451581"/>
            <a:ext cx="11378109" cy="646331"/>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dirty="0" smtClean="0">
                <a:latin typeface="Century Gothic" panose="020B0502020202020204" pitchFamily="34" charset="0"/>
              </a:rPr>
              <a:t>28% of products with price &lt;$10 and 23% of products with price &lt; $20</a:t>
            </a:r>
          </a:p>
          <a:p>
            <a:pPr marL="171450" indent="-171450">
              <a:buFont typeface="Arial" panose="020B0604020202020204" pitchFamily="34" charset="0"/>
              <a:buChar char="•"/>
            </a:pPr>
            <a:r>
              <a:rPr lang="en-US" sz="1200" dirty="0" smtClean="0">
                <a:latin typeface="Century Gothic" panose="020B0502020202020204" pitchFamily="34" charset="0"/>
              </a:rPr>
              <a:t>Strong correlation between Review Length and Price as compared to other attributes</a:t>
            </a:r>
          </a:p>
          <a:p>
            <a:pPr marL="171450" indent="-171450">
              <a:buFont typeface="Arial" panose="020B0604020202020204" pitchFamily="34" charset="0"/>
              <a:buChar char="•"/>
            </a:pPr>
            <a:r>
              <a:rPr lang="en-US" sz="1200" dirty="0" smtClean="0">
                <a:latin typeface="Century Gothic" panose="020B0502020202020204" pitchFamily="34" charset="0"/>
              </a:rPr>
              <a:t>Most expensive products have higher ratings</a:t>
            </a:r>
            <a:endParaRPr lang="en-US" sz="1200" dirty="0">
              <a:latin typeface="Century Gothic" panose="020B0502020202020204" pitchFamily="34" charset="0"/>
            </a:endParaRPr>
          </a:p>
        </p:txBody>
      </p:sp>
      <p:pic>
        <p:nvPicPr>
          <p:cNvPr id="2" name="Picture 1"/>
          <p:cNvPicPr>
            <a:picLocks noChangeAspect="1"/>
          </p:cNvPicPr>
          <p:nvPr/>
        </p:nvPicPr>
        <p:blipFill>
          <a:blip r:embed="rId9"/>
          <a:stretch>
            <a:fillRect/>
          </a:stretch>
        </p:blipFill>
        <p:spPr>
          <a:xfrm>
            <a:off x="634205" y="1276562"/>
            <a:ext cx="4708020" cy="2535814"/>
          </a:xfrm>
          <a:prstGeom prst="rect">
            <a:avLst/>
          </a:prstGeom>
          <a:ln>
            <a:solidFill>
              <a:schemeClr val="bg1">
                <a:lumMod val="75000"/>
              </a:schemeClr>
            </a:solidFill>
          </a:ln>
        </p:spPr>
      </p:pic>
      <p:sp>
        <p:nvSpPr>
          <p:cNvPr id="11" name="TextBox 10"/>
          <p:cNvSpPr txBox="1"/>
          <p:nvPr/>
        </p:nvSpPr>
        <p:spPr>
          <a:xfrm>
            <a:off x="283223" y="1435823"/>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1</a:t>
            </a:r>
            <a:endParaRPr lang="en-IN" b="1" dirty="0">
              <a:solidFill>
                <a:schemeClr val="accent5"/>
              </a:solidFill>
              <a:latin typeface="Century Gothic" panose="020B0502020202020204" pitchFamily="34" charset="0"/>
            </a:endParaRPr>
          </a:p>
        </p:txBody>
      </p:sp>
      <p:sp>
        <p:nvSpPr>
          <p:cNvPr id="12" name="TextBox 11"/>
          <p:cNvSpPr txBox="1"/>
          <p:nvPr/>
        </p:nvSpPr>
        <p:spPr>
          <a:xfrm>
            <a:off x="283223" y="3786921"/>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2</a:t>
            </a:r>
            <a:endParaRPr lang="en-IN" b="1" dirty="0">
              <a:solidFill>
                <a:schemeClr val="accent5"/>
              </a:solidFill>
              <a:latin typeface="Century Gothic" panose="020B0502020202020204" pitchFamily="34" charset="0"/>
            </a:endParaRPr>
          </a:p>
        </p:txBody>
      </p:sp>
      <p:sp>
        <p:nvSpPr>
          <p:cNvPr id="13" name="TextBox 12"/>
          <p:cNvSpPr txBox="1"/>
          <p:nvPr/>
        </p:nvSpPr>
        <p:spPr>
          <a:xfrm>
            <a:off x="5517716" y="1429555"/>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3</a:t>
            </a:r>
            <a:endParaRPr lang="en-IN" b="1" dirty="0">
              <a:solidFill>
                <a:schemeClr val="accent5"/>
              </a:solidFill>
              <a:latin typeface="Century Gothic" panose="020B0502020202020204" pitchFamily="34" charset="0"/>
            </a:endParaRPr>
          </a:p>
        </p:txBody>
      </p:sp>
      <p:pic>
        <p:nvPicPr>
          <p:cNvPr id="6" name="Picture 5"/>
          <p:cNvPicPr>
            <a:picLocks noChangeAspect="1"/>
          </p:cNvPicPr>
          <p:nvPr/>
        </p:nvPicPr>
        <p:blipFill>
          <a:blip r:embed="rId10"/>
          <a:stretch>
            <a:fillRect/>
          </a:stretch>
        </p:blipFill>
        <p:spPr>
          <a:xfrm>
            <a:off x="5817670" y="1276561"/>
            <a:ext cx="5776088" cy="5013403"/>
          </a:xfrm>
          <a:prstGeom prst="rect">
            <a:avLst/>
          </a:prstGeom>
          <a:ln>
            <a:solidFill>
              <a:schemeClr val="accent1"/>
            </a:solidFill>
          </a:ln>
        </p:spPr>
      </p:pic>
      <p:pic>
        <p:nvPicPr>
          <p:cNvPr id="8" name="Picture 7"/>
          <p:cNvPicPr>
            <a:picLocks noChangeAspect="1"/>
          </p:cNvPicPr>
          <p:nvPr/>
        </p:nvPicPr>
        <p:blipFill>
          <a:blip r:embed="rId11"/>
          <a:stretch>
            <a:fillRect/>
          </a:stretch>
        </p:blipFill>
        <p:spPr>
          <a:xfrm>
            <a:off x="636208" y="3884899"/>
            <a:ext cx="4706017" cy="2405065"/>
          </a:xfrm>
          <a:prstGeom prst="rect">
            <a:avLst/>
          </a:prstGeom>
          <a:ln>
            <a:solidFill>
              <a:schemeClr val="accent1"/>
            </a:solidFill>
          </a:ln>
        </p:spPr>
      </p:pic>
    </p:spTree>
    <p:extLst>
      <p:ext uri="{BB962C8B-B14F-4D97-AF65-F5344CB8AC3E}">
        <p14:creationId xmlns:p14="http://schemas.microsoft.com/office/powerpoint/2010/main" val="155352562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059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117194"/>
            <a:ext cx="11491891" cy="5263998"/>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hlinkClick r:id="rId9" action="ppaction://hlinksldjump"/>
              </a:rPr>
              <a:t>…contd</a:t>
            </a:r>
            <a:endParaRPr lang="en-US" dirty="0">
              <a:solidFill>
                <a:srgbClr val="EE6E1F"/>
              </a:solidFill>
              <a:latin typeface="Century Gothic" panose="020B0502020202020204" pitchFamily="34" charset="0"/>
              <a:hlinkClick r:id="rId9" action="ppaction://hlinksldjump"/>
            </a:endParaRPr>
          </a:p>
        </p:txBody>
      </p:sp>
      <p:sp>
        <p:nvSpPr>
          <p:cNvPr id="25" name="TextBox 24">
            <a:extLst>
              <a:ext uri="{FF2B5EF4-FFF2-40B4-BE49-F238E27FC236}">
                <a16:creationId xmlns="" xmlns:a16="http://schemas.microsoft.com/office/drawing/2014/main" id="{BB4AC93F-778B-480D-BA97-8FD87D8C1AA9}"/>
              </a:ext>
            </a:extLst>
          </p:cNvPr>
          <p:cNvSpPr txBox="1"/>
          <p:nvPr/>
        </p:nvSpPr>
        <p:spPr>
          <a:xfrm>
            <a:off x="158761" y="376948"/>
            <a:ext cx="11491890" cy="646331"/>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dirty="0" smtClean="0">
                <a:latin typeface="Century Gothic" panose="020B0502020202020204" pitchFamily="34" charset="0"/>
              </a:rPr>
              <a:t>Though the number of reviews is more of products with lower price and vice versa, the average number of reviews doesn’t vary much across Price buckets</a:t>
            </a:r>
          </a:p>
          <a:p>
            <a:pPr marL="171450" indent="-171450">
              <a:buFont typeface="Arial" panose="020B0604020202020204" pitchFamily="34" charset="0"/>
              <a:buChar char="•"/>
            </a:pPr>
            <a:r>
              <a:rPr lang="en-US" sz="1200" dirty="0" smtClean="0">
                <a:latin typeface="Century Gothic" panose="020B0502020202020204" pitchFamily="34" charset="0"/>
              </a:rPr>
              <a:t>Reviewers put more time in reviewing products that are high priced. The average length of reviews increases with the </a:t>
            </a:r>
            <a:r>
              <a:rPr lang="en-US" sz="1200" dirty="0" smtClean="0">
                <a:latin typeface="Century Gothic" panose="020B0502020202020204" pitchFamily="34" charset="0"/>
                <a:hlinkClick r:id="rId10" action="ppaction://hlinksldjump"/>
              </a:rPr>
              <a:t>Price bucket</a:t>
            </a:r>
            <a:endParaRPr lang="en-US" sz="1200" dirty="0">
              <a:latin typeface="Century Gothic" panose="020B0502020202020204" pitchFamily="34" charset="0"/>
            </a:endParaRPr>
          </a:p>
        </p:txBody>
      </p:sp>
      <p:sp>
        <p:nvSpPr>
          <p:cNvPr id="9" name="TextBox 8"/>
          <p:cNvSpPr txBox="1"/>
          <p:nvPr/>
        </p:nvSpPr>
        <p:spPr>
          <a:xfrm>
            <a:off x="158761" y="1117392"/>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4</a:t>
            </a:r>
          </a:p>
        </p:txBody>
      </p:sp>
      <p:sp>
        <p:nvSpPr>
          <p:cNvPr id="11" name="TextBox 10"/>
          <p:cNvSpPr txBox="1"/>
          <p:nvPr/>
        </p:nvSpPr>
        <p:spPr>
          <a:xfrm>
            <a:off x="6029009" y="1117194"/>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5</a:t>
            </a:r>
          </a:p>
        </p:txBody>
      </p:sp>
      <p:pic>
        <p:nvPicPr>
          <p:cNvPr id="4" name="Picture 3"/>
          <p:cNvPicPr>
            <a:picLocks noChangeAspect="1"/>
          </p:cNvPicPr>
          <p:nvPr/>
        </p:nvPicPr>
        <p:blipFill>
          <a:blip r:embed="rId11"/>
          <a:stretch>
            <a:fillRect/>
          </a:stretch>
        </p:blipFill>
        <p:spPr>
          <a:xfrm>
            <a:off x="509743" y="1286472"/>
            <a:ext cx="5519266" cy="4919776"/>
          </a:xfrm>
          <a:prstGeom prst="rect">
            <a:avLst/>
          </a:prstGeom>
          <a:ln>
            <a:solidFill>
              <a:schemeClr val="accent1"/>
            </a:solidFill>
          </a:ln>
        </p:spPr>
      </p:pic>
      <p:pic>
        <p:nvPicPr>
          <p:cNvPr id="6" name="Picture 5"/>
          <p:cNvPicPr>
            <a:picLocks noChangeAspect="1"/>
          </p:cNvPicPr>
          <p:nvPr/>
        </p:nvPicPr>
        <p:blipFill>
          <a:blip r:embed="rId12"/>
          <a:stretch>
            <a:fillRect/>
          </a:stretch>
        </p:blipFill>
        <p:spPr>
          <a:xfrm>
            <a:off x="6379991" y="1286472"/>
            <a:ext cx="5270660" cy="4919776"/>
          </a:xfrm>
          <a:prstGeom prst="rect">
            <a:avLst/>
          </a:prstGeom>
          <a:ln>
            <a:solidFill>
              <a:schemeClr val="accent1"/>
            </a:solidFill>
          </a:ln>
        </p:spPr>
      </p:pic>
    </p:spTree>
    <p:extLst>
      <p:ext uri="{BB962C8B-B14F-4D97-AF65-F5344CB8AC3E}">
        <p14:creationId xmlns:p14="http://schemas.microsoft.com/office/powerpoint/2010/main" val="100541482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26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058603"/>
            <a:ext cx="11491891" cy="5322589"/>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solidFill>
                  <a:srgbClr val="EE6E1F"/>
                </a:solidFill>
                <a:latin typeface="Century Gothic" panose="020B0502020202020204" pitchFamily="34" charset="0"/>
              </a:rPr>
              <a:t>Performance of Brands</a:t>
            </a:r>
          </a:p>
        </p:txBody>
      </p:sp>
      <p:sp>
        <p:nvSpPr>
          <p:cNvPr id="25" name="TextBox 24">
            <a:extLst>
              <a:ext uri="{FF2B5EF4-FFF2-40B4-BE49-F238E27FC236}">
                <a16:creationId xmlns="" xmlns:a16="http://schemas.microsoft.com/office/drawing/2014/main" id="{BB4AC93F-778B-480D-BA97-8FD87D8C1AA9}"/>
              </a:ext>
            </a:extLst>
          </p:cNvPr>
          <p:cNvSpPr txBox="1"/>
          <p:nvPr/>
        </p:nvSpPr>
        <p:spPr>
          <a:xfrm>
            <a:off x="166837" y="345454"/>
            <a:ext cx="11483814" cy="646331"/>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dirty="0" smtClean="0">
                <a:latin typeface="Century Gothic" panose="020B0502020202020204" pitchFamily="34" charset="0"/>
              </a:rPr>
              <a:t>82% of brands have less than 10 products to their name</a:t>
            </a:r>
          </a:p>
          <a:p>
            <a:pPr marL="171450" indent="-171450">
              <a:buFont typeface="Arial" panose="020B0604020202020204" pitchFamily="34" charset="0"/>
              <a:buChar char="•"/>
            </a:pPr>
            <a:r>
              <a:rPr lang="en-US" sz="1200" dirty="0" smtClean="0">
                <a:latin typeface="Century Gothic" panose="020B0502020202020204" pitchFamily="34" charset="0"/>
              </a:rPr>
              <a:t>1217 Brands have 5 star rated products with a maximum of 13 reviews</a:t>
            </a:r>
          </a:p>
          <a:p>
            <a:pPr marL="171450" indent="-171450">
              <a:buFont typeface="Arial" panose="020B0604020202020204" pitchFamily="34" charset="0"/>
              <a:buChar char="•"/>
            </a:pPr>
            <a:r>
              <a:rPr lang="en-US" sz="1200" dirty="0" smtClean="0">
                <a:latin typeface="Century Gothic" panose="020B0502020202020204" pitchFamily="34" charset="0"/>
              </a:rPr>
              <a:t>Sony, SanDisk are the top brands carrying more than 500 products in Amazon with maximum reviews and high rating</a:t>
            </a:r>
            <a:endParaRPr lang="en-US" sz="1200" dirty="0">
              <a:latin typeface="Century Gothic" panose="020B0502020202020204" pitchFamily="34" charset="0"/>
            </a:endParaRPr>
          </a:p>
        </p:txBody>
      </p:sp>
      <p:pic>
        <p:nvPicPr>
          <p:cNvPr id="9" name="Picture 8"/>
          <p:cNvPicPr>
            <a:picLocks noChangeAspect="1"/>
          </p:cNvPicPr>
          <p:nvPr/>
        </p:nvPicPr>
        <p:blipFill>
          <a:blip r:embed="rId9"/>
          <a:stretch>
            <a:fillRect/>
          </a:stretch>
        </p:blipFill>
        <p:spPr>
          <a:xfrm>
            <a:off x="469407" y="1171574"/>
            <a:ext cx="5298776" cy="2631045"/>
          </a:xfrm>
          <a:prstGeom prst="rect">
            <a:avLst/>
          </a:prstGeom>
          <a:ln>
            <a:solidFill>
              <a:schemeClr val="bg1">
                <a:lumMod val="75000"/>
              </a:schemeClr>
            </a:solidFill>
          </a:ln>
        </p:spPr>
      </p:pic>
      <p:pic>
        <p:nvPicPr>
          <p:cNvPr id="4" name="Picture 3"/>
          <p:cNvPicPr>
            <a:picLocks noChangeAspect="1"/>
          </p:cNvPicPr>
          <p:nvPr/>
        </p:nvPicPr>
        <p:blipFill>
          <a:blip r:embed="rId10"/>
          <a:stretch>
            <a:fillRect/>
          </a:stretch>
        </p:blipFill>
        <p:spPr>
          <a:xfrm>
            <a:off x="6118699" y="1171574"/>
            <a:ext cx="5335128" cy="2631046"/>
          </a:xfrm>
          <a:prstGeom prst="rect">
            <a:avLst/>
          </a:prstGeom>
          <a:ln>
            <a:solidFill>
              <a:schemeClr val="bg1">
                <a:lumMod val="75000"/>
              </a:schemeClr>
            </a:solidFill>
          </a:ln>
        </p:spPr>
      </p:pic>
      <p:pic>
        <p:nvPicPr>
          <p:cNvPr id="6" name="Picture 5"/>
          <p:cNvPicPr>
            <a:picLocks noChangeAspect="1"/>
          </p:cNvPicPr>
          <p:nvPr/>
        </p:nvPicPr>
        <p:blipFill>
          <a:blip r:embed="rId11"/>
          <a:stretch>
            <a:fillRect/>
          </a:stretch>
        </p:blipFill>
        <p:spPr>
          <a:xfrm>
            <a:off x="3638550" y="3864195"/>
            <a:ext cx="4989884" cy="2482746"/>
          </a:xfrm>
          <a:prstGeom prst="rect">
            <a:avLst/>
          </a:prstGeom>
          <a:ln>
            <a:solidFill>
              <a:schemeClr val="bg1">
                <a:lumMod val="75000"/>
              </a:schemeClr>
            </a:solidFill>
          </a:ln>
        </p:spPr>
      </p:pic>
      <p:sp>
        <p:nvSpPr>
          <p:cNvPr id="13" name="TextBox 12"/>
          <p:cNvSpPr txBox="1"/>
          <p:nvPr/>
        </p:nvSpPr>
        <p:spPr>
          <a:xfrm>
            <a:off x="163657" y="1058603"/>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1</a:t>
            </a:r>
            <a:endParaRPr lang="en-IN" b="1" dirty="0">
              <a:solidFill>
                <a:schemeClr val="accent5"/>
              </a:solidFill>
              <a:latin typeface="Century Gothic" panose="020B0502020202020204" pitchFamily="34" charset="0"/>
            </a:endParaRPr>
          </a:p>
        </p:txBody>
      </p:sp>
      <p:sp>
        <p:nvSpPr>
          <p:cNvPr id="14" name="TextBox 13"/>
          <p:cNvSpPr txBox="1"/>
          <p:nvPr/>
        </p:nvSpPr>
        <p:spPr>
          <a:xfrm>
            <a:off x="5768183" y="1027061"/>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2</a:t>
            </a:r>
            <a:endParaRPr lang="en-IN" b="1" dirty="0">
              <a:solidFill>
                <a:schemeClr val="accent5"/>
              </a:solidFill>
              <a:latin typeface="Century Gothic" panose="020B0502020202020204" pitchFamily="34" charset="0"/>
            </a:endParaRPr>
          </a:p>
        </p:txBody>
      </p:sp>
      <p:sp>
        <p:nvSpPr>
          <p:cNvPr id="15" name="TextBox 14"/>
          <p:cNvSpPr txBox="1"/>
          <p:nvPr/>
        </p:nvSpPr>
        <p:spPr>
          <a:xfrm>
            <a:off x="2963472" y="3928910"/>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3</a:t>
            </a:r>
            <a:endParaRPr lang="en-IN"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2220989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162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466725"/>
            <a:ext cx="11491891" cy="5914467"/>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hlinkClick r:id="rId9" action="ppaction://hlinksldjump"/>
              </a:rPr>
              <a:t>…contd</a:t>
            </a:r>
            <a:endParaRPr lang="en-US" dirty="0">
              <a:solidFill>
                <a:srgbClr val="EE6E1F"/>
              </a:solidFill>
              <a:latin typeface="Century Gothic" panose="020B0502020202020204" pitchFamily="34" charset="0"/>
              <a:hlinkClick r:id="rId9" action="ppaction://hlinksldjump"/>
            </a:endParaRPr>
          </a:p>
        </p:txBody>
      </p:sp>
      <p:pic>
        <p:nvPicPr>
          <p:cNvPr id="6" name="Picture 5"/>
          <p:cNvPicPr>
            <a:picLocks noChangeAspect="1"/>
          </p:cNvPicPr>
          <p:nvPr/>
        </p:nvPicPr>
        <p:blipFill>
          <a:blip r:embed="rId10"/>
          <a:stretch>
            <a:fillRect/>
          </a:stretch>
        </p:blipFill>
        <p:spPr>
          <a:xfrm>
            <a:off x="5463954" y="1287931"/>
            <a:ext cx="5384537" cy="2387984"/>
          </a:xfrm>
          <a:prstGeom prst="rect">
            <a:avLst/>
          </a:prstGeom>
          <a:ln>
            <a:solidFill>
              <a:schemeClr val="bg1">
                <a:lumMod val="75000"/>
              </a:schemeClr>
            </a:solidFill>
          </a:ln>
        </p:spPr>
      </p:pic>
      <p:pic>
        <p:nvPicPr>
          <p:cNvPr id="8" name="Picture 7"/>
          <p:cNvPicPr>
            <a:picLocks noChangeAspect="1"/>
          </p:cNvPicPr>
          <p:nvPr/>
        </p:nvPicPr>
        <p:blipFill>
          <a:blip r:embed="rId11"/>
          <a:stretch>
            <a:fillRect/>
          </a:stretch>
        </p:blipFill>
        <p:spPr>
          <a:xfrm>
            <a:off x="457200" y="1284039"/>
            <a:ext cx="4446997" cy="4916736"/>
          </a:xfrm>
          <a:prstGeom prst="rect">
            <a:avLst/>
          </a:prstGeom>
          <a:ln>
            <a:solidFill>
              <a:schemeClr val="bg1">
                <a:lumMod val="75000"/>
              </a:schemeClr>
            </a:solidFill>
          </a:ln>
        </p:spPr>
      </p:pic>
      <p:pic>
        <p:nvPicPr>
          <p:cNvPr id="11" name="Picture 10"/>
          <p:cNvPicPr>
            <a:picLocks noChangeAspect="1"/>
          </p:cNvPicPr>
          <p:nvPr/>
        </p:nvPicPr>
        <p:blipFill>
          <a:blip r:embed="rId12"/>
          <a:stretch>
            <a:fillRect/>
          </a:stretch>
        </p:blipFill>
        <p:spPr>
          <a:xfrm>
            <a:off x="5463954" y="4291045"/>
            <a:ext cx="5384537" cy="1983295"/>
          </a:xfrm>
          <a:prstGeom prst="rect">
            <a:avLst/>
          </a:prstGeom>
          <a:ln>
            <a:solidFill>
              <a:schemeClr val="bg1">
                <a:lumMod val="75000"/>
              </a:schemeClr>
            </a:solidFill>
          </a:ln>
        </p:spPr>
      </p:pic>
      <p:sp>
        <p:nvSpPr>
          <p:cNvPr id="14" name="TextBox 13"/>
          <p:cNvSpPr txBox="1"/>
          <p:nvPr/>
        </p:nvSpPr>
        <p:spPr>
          <a:xfrm>
            <a:off x="177322" y="1221856"/>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4</a:t>
            </a:r>
            <a:endParaRPr lang="en-IN" b="1" dirty="0">
              <a:solidFill>
                <a:schemeClr val="accent5"/>
              </a:solidFill>
              <a:latin typeface="Century Gothic" panose="020B0502020202020204" pitchFamily="34" charset="0"/>
            </a:endParaRPr>
          </a:p>
        </p:txBody>
      </p:sp>
      <p:sp>
        <p:nvSpPr>
          <p:cNvPr id="15" name="TextBox 14"/>
          <p:cNvSpPr txBox="1"/>
          <p:nvPr/>
        </p:nvSpPr>
        <p:spPr>
          <a:xfrm>
            <a:off x="4904197" y="1221856"/>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5</a:t>
            </a:r>
          </a:p>
        </p:txBody>
      </p:sp>
      <p:sp>
        <p:nvSpPr>
          <p:cNvPr id="16" name="TextBox 15"/>
          <p:cNvSpPr txBox="1"/>
          <p:nvPr/>
        </p:nvSpPr>
        <p:spPr>
          <a:xfrm>
            <a:off x="4904197" y="4291045"/>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6</a:t>
            </a:r>
            <a:endParaRPr lang="en-IN" b="1" dirty="0">
              <a:solidFill>
                <a:schemeClr val="accent5"/>
              </a:solidFill>
              <a:latin typeface="Century Gothic" panose="020B0502020202020204" pitchFamily="34" charset="0"/>
            </a:endParaRPr>
          </a:p>
        </p:txBody>
      </p:sp>
      <p:sp>
        <p:nvSpPr>
          <p:cNvPr id="12" name="TextBox 11"/>
          <p:cNvSpPr txBox="1"/>
          <p:nvPr/>
        </p:nvSpPr>
        <p:spPr>
          <a:xfrm>
            <a:off x="923925" y="582304"/>
            <a:ext cx="3181350" cy="584775"/>
          </a:xfrm>
          <a:prstGeom prst="rect">
            <a:avLst/>
          </a:prstGeom>
          <a:noFill/>
          <a:ln>
            <a:solidFill>
              <a:schemeClr val="bg1">
                <a:lumMod val="75000"/>
              </a:schemeClr>
            </a:solidFill>
          </a:ln>
        </p:spPr>
        <p:txBody>
          <a:bodyPr wrap="square" rtlCol="0">
            <a:spAutoFit/>
          </a:bodyPr>
          <a:lstStyle/>
          <a:p>
            <a:r>
              <a:rPr lang="en-IN" b="1" dirty="0" smtClean="0">
                <a:solidFill>
                  <a:schemeClr val="accent5"/>
                </a:solidFill>
                <a:latin typeface="Century Gothic" panose="020B0502020202020204" pitchFamily="34" charset="0"/>
              </a:rPr>
              <a:t>Top Reviewed &amp; Rated Brand with more than 500 Products</a:t>
            </a:r>
            <a:endParaRPr lang="en-IN" b="1" dirty="0">
              <a:solidFill>
                <a:schemeClr val="accent5"/>
              </a:solidFill>
              <a:latin typeface="Century Gothic" panose="020B0502020202020204" pitchFamily="34" charset="0"/>
            </a:endParaRPr>
          </a:p>
        </p:txBody>
      </p:sp>
      <p:sp>
        <p:nvSpPr>
          <p:cNvPr id="18" name="TextBox 17"/>
          <p:cNvSpPr txBox="1"/>
          <p:nvPr/>
        </p:nvSpPr>
        <p:spPr>
          <a:xfrm>
            <a:off x="6287288" y="708051"/>
            <a:ext cx="3181350" cy="338554"/>
          </a:xfrm>
          <a:prstGeom prst="rect">
            <a:avLst/>
          </a:prstGeom>
          <a:noFill/>
          <a:ln>
            <a:solidFill>
              <a:schemeClr val="bg1">
                <a:lumMod val="75000"/>
              </a:schemeClr>
            </a:solidFill>
          </a:ln>
        </p:spPr>
        <p:txBody>
          <a:bodyPr wrap="square" rtlCol="0">
            <a:spAutoFit/>
          </a:bodyPr>
          <a:lstStyle/>
          <a:p>
            <a:pPr algn="ctr"/>
            <a:r>
              <a:rPr lang="en-IN" b="1" dirty="0" smtClean="0">
                <a:solidFill>
                  <a:schemeClr val="accent5"/>
                </a:solidFill>
                <a:latin typeface="Century Gothic" panose="020B0502020202020204" pitchFamily="34" charset="0"/>
              </a:rPr>
              <a:t>Top Rated Brands</a:t>
            </a:r>
            <a:endParaRPr lang="en-IN" b="1" dirty="0">
              <a:solidFill>
                <a:schemeClr val="accent5"/>
              </a:solidFill>
              <a:latin typeface="Century Gothic" panose="020B0502020202020204" pitchFamily="34" charset="0"/>
            </a:endParaRPr>
          </a:p>
        </p:txBody>
      </p:sp>
      <p:sp>
        <p:nvSpPr>
          <p:cNvPr id="19" name="TextBox 18"/>
          <p:cNvSpPr txBox="1"/>
          <p:nvPr/>
        </p:nvSpPr>
        <p:spPr>
          <a:xfrm>
            <a:off x="6686749" y="3804388"/>
            <a:ext cx="3181350" cy="338554"/>
          </a:xfrm>
          <a:prstGeom prst="rect">
            <a:avLst/>
          </a:prstGeom>
          <a:noFill/>
          <a:ln>
            <a:solidFill>
              <a:schemeClr val="bg1">
                <a:lumMod val="75000"/>
              </a:schemeClr>
            </a:solidFill>
          </a:ln>
        </p:spPr>
        <p:txBody>
          <a:bodyPr wrap="square" rtlCol="0">
            <a:spAutoFit/>
          </a:bodyPr>
          <a:lstStyle/>
          <a:p>
            <a:pPr algn="ctr"/>
            <a:r>
              <a:rPr lang="en-IN" b="1" dirty="0" smtClean="0">
                <a:solidFill>
                  <a:schemeClr val="accent5"/>
                </a:solidFill>
                <a:latin typeface="Century Gothic" panose="020B0502020202020204" pitchFamily="34" charset="0"/>
              </a:rPr>
              <a:t>Least Rated Brands</a:t>
            </a:r>
            <a:endParaRPr lang="en-IN"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85898037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366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019373"/>
            <a:ext cx="11491891" cy="5361819"/>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rPr>
              <a:t>Reviewer Behavior</a:t>
            </a:r>
            <a:endParaRPr lang="en-US" dirty="0">
              <a:solidFill>
                <a:srgbClr val="EE6E1F"/>
              </a:solidFill>
              <a:latin typeface="Century Gothic" panose="020B0502020202020204" pitchFamily="34" charset="0"/>
            </a:endParaRPr>
          </a:p>
        </p:txBody>
      </p:sp>
      <p:sp>
        <p:nvSpPr>
          <p:cNvPr id="25" name="TextBox 24">
            <a:extLst>
              <a:ext uri="{FF2B5EF4-FFF2-40B4-BE49-F238E27FC236}">
                <a16:creationId xmlns="" xmlns:a16="http://schemas.microsoft.com/office/drawing/2014/main" id="{BB4AC93F-778B-480D-BA97-8FD87D8C1AA9}"/>
              </a:ext>
            </a:extLst>
          </p:cNvPr>
          <p:cNvSpPr txBox="1"/>
          <p:nvPr/>
        </p:nvSpPr>
        <p:spPr>
          <a:xfrm>
            <a:off x="215649" y="451581"/>
            <a:ext cx="11435002" cy="461665"/>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dirty="0" smtClean="0">
                <a:latin typeface="Century Gothic" panose="020B0502020202020204" pitchFamily="34" charset="0"/>
              </a:rPr>
              <a:t>Of the total 4.2M reviewers, only 4.2% have reviewed more than 5 products</a:t>
            </a:r>
          </a:p>
          <a:p>
            <a:pPr marL="171450" indent="-171450">
              <a:buFont typeface="Arial" panose="020B0604020202020204" pitchFamily="34" charset="0"/>
              <a:buChar char="•"/>
            </a:pPr>
            <a:r>
              <a:rPr lang="en-US" sz="1200" dirty="0" smtClean="0">
                <a:latin typeface="Century Gothic" panose="020B0502020202020204" pitchFamily="34" charset="0"/>
              </a:rPr>
              <a:t>Repeat Reviewers hardly rate a product Low in Electronics category – Most least ratings are by One time reviewers</a:t>
            </a:r>
            <a:endParaRPr lang="en-US" sz="1200" dirty="0">
              <a:latin typeface="Century Gothic" panose="020B0502020202020204" pitchFamily="34" charset="0"/>
            </a:endParaRPr>
          </a:p>
        </p:txBody>
      </p:sp>
      <p:pic>
        <p:nvPicPr>
          <p:cNvPr id="4" name="Picture 3"/>
          <p:cNvPicPr>
            <a:picLocks noChangeAspect="1"/>
          </p:cNvPicPr>
          <p:nvPr/>
        </p:nvPicPr>
        <p:blipFill>
          <a:blip r:embed="rId9"/>
          <a:stretch>
            <a:fillRect/>
          </a:stretch>
        </p:blipFill>
        <p:spPr>
          <a:xfrm>
            <a:off x="470046" y="1091238"/>
            <a:ext cx="5697424" cy="2609044"/>
          </a:xfrm>
          <a:prstGeom prst="rect">
            <a:avLst/>
          </a:prstGeom>
          <a:ln>
            <a:solidFill>
              <a:schemeClr val="bg1">
                <a:lumMod val="75000"/>
              </a:schemeClr>
            </a:solidFill>
          </a:ln>
        </p:spPr>
      </p:pic>
      <p:pic>
        <p:nvPicPr>
          <p:cNvPr id="6" name="Picture 5"/>
          <p:cNvPicPr>
            <a:picLocks noChangeAspect="1"/>
          </p:cNvPicPr>
          <p:nvPr/>
        </p:nvPicPr>
        <p:blipFill>
          <a:blip r:embed="rId10"/>
          <a:stretch>
            <a:fillRect/>
          </a:stretch>
        </p:blipFill>
        <p:spPr>
          <a:xfrm>
            <a:off x="2515893" y="3766191"/>
            <a:ext cx="6647561" cy="2362105"/>
          </a:xfrm>
          <a:prstGeom prst="rect">
            <a:avLst/>
          </a:prstGeom>
          <a:ln>
            <a:solidFill>
              <a:schemeClr val="bg1">
                <a:lumMod val="75000"/>
              </a:schemeClr>
            </a:solidFill>
          </a:ln>
        </p:spPr>
      </p:pic>
      <p:pic>
        <p:nvPicPr>
          <p:cNvPr id="8" name="Picture 7"/>
          <p:cNvPicPr>
            <a:picLocks noChangeAspect="1"/>
          </p:cNvPicPr>
          <p:nvPr/>
        </p:nvPicPr>
        <p:blipFill>
          <a:blip r:embed="rId11"/>
          <a:stretch>
            <a:fillRect/>
          </a:stretch>
        </p:blipFill>
        <p:spPr>
          <a:xfrm>
            <a:off x="6345801" y="1079771"/>
            <a:ext cx="5247957" cy="2620512"/>
          </a:xfrm>
          <a:prstGeom prst="rect">
            <a:avLst/>
          </a:prstGeom>
          <a:ln>
            <a:solidFill>
              <a:schemeClr val="bg1">
                <a:lumMod val="75000"/>
              </a:schemeClr>
            </a:solidFill>
          </a:ln>
        </p:spPr>
      </p:pic>
      <p:sp>
        <p:nvSpPr>
          <p:cNvPr id="11" name="TextBox 10"/>
          <p:cNvSpPr txBox="1"/>
          <p:nvPr/>
        </p:nvSpPr>
        <p:spPr>
          <a:xfrm>
            <a:off x="177322" y="1116592"/>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1</a:t>
            </a:r>
          </a:p>
        </p:txBody>
      </p:sp>
      <p:sp>
        <p:nvSpPr>
          <p:cNvPr id="12" name="TextBox 11"/>
          <p:cNvSpPr txBox="1"/>
          <p:nvPr/>
        </p:nvSpPr>
        <p:spPr>
          <a:xfrm>
            <a:off x="6101601" y="1111059"/>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2</a:t>
            </a:r>
            <a:endParaRPr lang="en-IN" b="1" dirty="0">
              <a:solidFill>
                <a:schemeClr val="accent5"/>
              </a:solidFill>
              <a:latin typeface="Century Gothic" panose="020B0502020202020204" pitchFamily="34" charset="0"/>
            </a:endParaRPr>
          </a:p>
        </p:txBody>
      </p:sp>
      <p:sp>
        <p:nvSpPr>
          <p:cNvPr id="13" name="TextBox 12"/>
          <p:cNvSpPr txBox="1"/>
          <p:nvPr/>
        </p:nvSpPr>
        <p:spPr>
          <a:xfrm>
            <a:off x="2019092" y="3766191"/>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3</a:t>
            </a:r>
          </a:p>
        </p:txBody>
      </p:sp>
    </p:spTree>
    <p:extLst>
      <p:ext uri="{BB962C8B-B14F-4D97-AF65-F5344CB8AC3E}">
        <p14:creationId xmlns:p14="http://schemas.microsoft.com/office/powerpoint/2010/main" val="286772151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469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133574"/>
            <a:ext cx="11491891" cy="5247618"/>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rPr>
              <a:t>…contd</a:t>
            </a:r>
            <a:endParaRPr lang="en-US" dirty="0">
              <a:solidFill>
                <a:srgbClr val="EE6E1F"/>
              </a:solidFill>
              <a:latin typeface="Century Gothic" panose="020B0502020202020204" pitchFamily="34" charset="0"/>
              <a:hlinkClick r:id="rId9" action="ppaction://hlinksldjump"/>
            </a:endParaRPr>
          </a:p>
        </p:txBody>
      </p:sp>
      <p:sp>
        <p:nvSpPr>
          <p:cNvPr id="25" name="TextBox 24">
            <a:extLst>
              <a:ext uri="{FF2B5EF4-FFF2-40B4-BE49-F238E27FC236}">
                <a16:creationId xmlns="" xmlns:a16="http://schemas.microsoft.com/office/drawing/2014/main" id="{BB4AC93F-778B-480D-BA97-8FD87D8C1AA9}"/>
              </a:ext>
            </a:extLst>
          </p:cNvPr>
          <p:cNvSpPr txBox="1"/>
          <p:nvPr/>
        </p:nvSpPr>
        <p:spPr>
          <a:xfrm>
            <a:off x="162132" y="382204"/>
            <a:ext cx="11488519" cy="646331"/>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dirty="0" smtClean="0">
                <a:latin typeface="Century Gothic" panose="020B0502020202020204" pitchFamily="34" charset="0"/>
              </a:rPr>
              <a:t>Loyal Reviewers spend more time in reviewing the products as their average review length is close to 1000 characters</a:t>
            </a:r>
          </a:p>
          <a:p>
            <a:pPr marL="171450" indent="-171450">
              <a:buFont typeface="Arial" panose="020B0604020202020204" pitchFamily="34" charset="0"/>
              <a:buChar char="•"/>
            </a:pPr>
            <a:r>
              <a:rPr lang="en-US" sz="1200" dirty="0" smtClean="0">
                <a:latin typeface="Century Gothic" panose="020B0502020202020204" pitchFamily="34" charset="0"/>
              </a:rPr>
              <a:t>Reviewing the least rated products by performing sentiment analysis will help uncover the issues/challenges faced by the customer and take measures to fix those</a:t>
            </a:r>
            <a:endParaRPr lang="en-US" sz="1200" dirty="0">
              <a:latin typeface="Century Gothic" panose="020B0502020202020204" pitchFamily="34" charset="0"/>
            </a:endParaRPr>
          </a:p>
        </p:txBody>
      </p:sp>
      <p:pic>
        <p:nvPicPr>
          <p:cNvPr id="4" name="Picture 3"/>
          <p:cNvPicPr>
            <a:picLocks noChangeAspect="1"/>
          </p:cNvPicPr>
          <p:nvPr/>
        </p:nvPicPr>
        <p:blipFill>
          <a:blip r:embed="rId10"/>
          <a:stretch>
            <a:fillRect/>
          </a:stretch>
        </p:blipFill>
        <p:spPr>
          <a:xfrm>
            <a:off x="778213" y="1769132"/>
            <a:ext cx="10145949" cy="4396901"/>
          </a:xfrm>
          <a:prstGeom prst="rect">
            <a:avLst/>
          </a:prstGeom>
          <a:ln>
            <a:solidFill>
              <a:schemeClr val="bg1">
                <a:lumMod val="75000"/>
              </a:schemeClr>
            </a:solidFill>
          </a:ln>
        </p:spPr>
      </p:pic>
      <p:sp>
        <p:nvSpPr>
          <p:cNvPr id="6" name="TextBox 5"/>
          <p:cNvSpPr txBox="1"/>
          <p:nvPr/>
        </p:nvSpPr>
        <p:spPr>
          <a:xfrm>
            <a:off x="3352800" y="1272650"/>
            <a:ext cx="4838700" cy="338554"/>
          </a:xfrm>
          <a:prstGeom prst="rect">
            <a:avLst/>
          </a:prstGeom>
          <a:noFill/>
          <a:ln>
            <a:solidFill>
              <a:schemeClr val="bg1">
                <a:lumMod val="65000"/>
              </a:schemeClr>
            </a:solidFill>
          </a:ln>
        </p:spPr>
        <p:txBody>
          <a:bodyPr wrap="square" rtlCol="0">
            <a:spAutoFit/>
          </a:bodyPr>
          <a:lstStyle/>
          <a:p>
            <a:pPr algn="ctr"/>
            <a:r>
              <a:rPr lang="en-IN" b="1" dirty="0" smtClean="0">
                <a:solidFill>
                  <a:schemeClr val="accent5"/>
                </a:solidFill>
                <a:latin typeface="Century Gothic" panose="020B0502020202020204" pitchFamily="34" charset="0"/>
              </a:rPr>
              <a:t>Loyal Reviewers with split of their ratings</a:t>
            </a:r>
            <a:endParaRPr lang="en-IN" b="1" dirty="0">
              <a:solidFill>
                <a:schemeClr val="accent5"/>
              </a:solidFill>
              <a:latin typeface="Century Gothic" panose="020B0502020202020204" pitchFamily="34" charset="0"/>
            </a:endParaRPr>
          </a:p>
        </p:txBody>
      </p:sp>
      <p:sp>
        <p:nvSpPr>
          <p:cNvPr id="9" name="TextBox 8"/>
          <p:cNvSpPr txBox="1"/>
          <p:nvPr/>
        </p:nvSpPr>
        <p:spPr>
          <a:xfrm>
            <a:off x="345935" y="1272650"/>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4</a:t>
            </a:r>
          </a:p>
        </p:txBody>
      </p:sp>
    </p:spTree>
    <p:extLst>
      <p:ext uri="{BB962C8B-B14F-4D97-AF65-F5344CB8AC3E}">
        <p14:creationId xmlns:p14="http://schemas.microsoft.com/office/powerpoint/2010/main" val="54765831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6181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133574"/>
            <a:ext cx="11491891" cy="5247618"/>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37677"/>
            <a:ext cx="109854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hlinkClick r:id="rId9" action="ppaction://hlinksldjump"/>
              </a:rPr>
              <a:t>…contd</a:t>
            </a:r>
            <a:endParaRPr lang="en-US" dirty="0">
              <a:solidFill>
                <a:srgbClr val="EE6E1F"/>
              </a:solidFill>
              <a:latin typeface="Century Gothic" panose="020B0502020202020204" pitchFamily="34" charset="0"/>
              <a:hlinkClick r:id="rId9" action="ppaction://hlinksldjump"/>
            </a:endParaRPr>
          </a:p>
        </p:txBody>
      </p:sp>
      <p:sp>
        <p:nvSpPr>
          <p:cNvPr id="25" name="TextBox 24">
            <a:extLst>
              <a:ext uri="{FF2B5EF4-FFF2-40B4-BE49-F238E27FC236}">
                <a16:creationId xmlns="" xmlns:a16="http://schemas.microsoft.com/office/drawing/2014/main" id="{BB4AC93F-778B-480D-BA97-8FD87D8C1AA9}"/>
              </a:ext>
            </a:extLst>
          </p:cNvPr>
          <p:cNvSpPr txBox="1"/>
          <p:nvPr/>
        </p:nvSpPr>
        <p:spPr>
          <a:xfrm>
            <a:off x="162132" y="382204"/>
            <a:ext cx="11488519" cy="461665"/>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dirty="0" smtClean="0">
                <a:latin typeface="Century Gothic" panose="020B0502020202020204" pitchFamily="34" charset="0"/>
              </a:rPr>
              <a:t>Dissecting the Loyal reviewers reviews in terms of Brands yields their most favorite brands</a:t>
            </a:r>
          </a:p>
          <a:p>
            <a:pPr marL="171450" indent="-171450">
              <a:buFont typeface="Arial" panose="020B0604020202020204" pitchFamily="34" charset="0"/>
              <a:buChar char="•"/>
            </a:pPr>
            <a:r>
              <a:rPr lang="en-US" sz="1200" dirty="0" smtClean="0">
                <a:latin typeface="Century Gothic" panose="020B0502020202020204" pitchFamily="34" charset="0"/>
              </a:rPr>
              <a:t>Also the most reviewed brand information by the pool of Top 25 reviewers. Investigating on the sentiment of reviews help improve the product</a:t>
            </a:r>
            <a:endParaRPr lang="en-US" sz="1200" dirty="0">
              <a:latin typeface="Century Gothic" panose="020B0502020202020204" pitchFamily="34" charset="0"/>
            </a:endParaRPr>
          </a:p>
        </p:txBody>
      </p:sp>
      <p:pic>
        <p:nvPicPr>
          <p:cNvPr id="2" name="Picture 1"/>
          <p:cNvPicPr>
            <a:picLocks noChangeAspect="1"/>
          </p:cNvPicPr>
          <p:nvPr/>
        </p:nvPicPr>
        <p:blipFill>
          <a:blip r:embed="rId10"/>
          <a:stretch>
            <a:fillRect/>
          </a:stretch>
        </p:blipFill>
        <p:spPr>
          <a:xfrm>
            <a:off x="514400" y="1921693"/>
            <a:ext cx="4524528" cy="4078307"/>
          </a:xfrm>
          <a:prstGeom prst="rect">
            <a:avLst/>
          </a:prstGeom>
          <a:ln>
            <a:solidFill>
              <a:schemeClr val="accent1"/>
            </a:solidFill>
          </a:ln>
        </p:spPr>
      </p:pic>
      <p:pic>
        <p:nvPicPr>
          <p:cNvPr id="3" name="Picture 2"/>
          <p:cNvPicPr>
            <a:picLocks noChangeAspect="1"/>
          </p:cNvPicPr>
          <p:nvPr/>
        </p:nvPicPr>
        <p:blipFill>
          <a:blip r:embed="rId11"/>
          <a:stretch>
            <a:fillRect/>
          </a:stretch>
        </p:blipFill>
        <p:spPr>
          <a:xfrm>
            <a:off x="6614810" y="1914957"/>
            <a:ext cx="4303728" cy="4078307"/>
          </a:xfrm>
          <a:prstGeom prst="rect">
            <a:avLst/>
          </a:prstGeom>
          <a:ln>
            <a:solidFill>
              <a:schemeClr val="accent1"/>
            </a:solidFill>
          </a:ln>
        </p:spPr>
      </p:pic>
      <p:sp>
        <p:nvSpPr>
          <p:cNvPr id="11" name="TextBox 10"/>
          <p:cNvSpPr txBox="1"/>
          <p:nvPr/>
        </p:nvSpPr>
        <p:spPr>
          <a:xfrm>
            <a:off x="860315" y="1231879"/>
            <a:ext cx="3832698" cy="584775"/>
          </a:xfrm>
          <a:prstGeom prst="rect">
            <a:avLst/>
          </a:prstGeom>
          <a:noFill/>
          <a:ln>
            <a:solidFill>
              <a:schemeClr val="bg1">
                <a:lumMod val="75000"/>
              </a:schemeClr>
            </a:solidFill>
          </a:ln>
        </p:spPr>
        <p:txBody>
          <a:bodyPr wrap="square" rtlCol="0">
            <a:spAutoFit/>
          </a:bodyPr>
          <a:lstStyle/>
          <a:p>
            <a:r>
              <a:rPr lang="en-IN" b="1" dirty="0" smtClean="0">
                <a:solidFill>
                  <a:schemeClr val="accent5"/>
                </a:solidFill>
                <a:latin typeface="Century Gothic" panose="020B0502020202020204" pitchFamily="34" charset="0"/>
              </a:rPr>
              <a:t>Top 25 Reviewers and their Top 2 reviewed brands</a:t>
            </a:r>
            <a:endParaRPr lang="en-IN" b="1" dirty="0">
              <a:solidFill>
                <a:schemeClr val="accent5"/>
              </a:solidFill>
              <a:latin typeface="Century Gothic" panose="020B0502020202020204" pitchFamily="34" charset="0"/>
            </a:endParaRPr>
          </a:p>
        </p:txBody>
      </p:sp>
      <p:sp>
        <p:nvSpPr>
          <p:cNvPr id="12" name="TextBox 11"/>
          <p:cNvSpPr txBox="1"/>
          <p:nvPr/>
        </p:nvSpPr>
        <p:spPr>
          <a:xfrm>
            <a:off x="7175999" y="1231878"/>
            <a:ext cx="3181350" cy="584775"/>
          </a:xfrm>
          <a:prstGeom prst="rect">
            <a:avLst/>
          </a:prstGeom>
          <a:noFill/>
          <a:ln>
            <a:solidFill>
              <a:schemeClr val="bg1">
                <a:lumMod val="75000"/>
              </a:schemeClr>
            </a:solidFill>
          </a:ln>
        </p:spPr>
        <p:txBody>
          <a:bodyPr wrap="square" rtlCol="0">
            <a:spAutoFit/>
          </a:bodyPr>
          <a:lstStyle/>
          <a:p>
            <a:r>
              <a:rPr lang="en-IN" b="1" dirty="0" smtClean="0">
                <a:solidFill>
                  <a:schemeClr val="accent5"/>
                </a:solidFill>
                <a:latin typeface="Century Gothic" panose="020B0502020202020204" pitchFamily="34" charset="0"/>
              </a:rPr>
              <a:t>Top 10 Most Reviewed Brands by Top 25 Reviewers</a:t>
            </a:r>
            <a:endParaRPr lang="en-IN" b="1" dirty="0">
              <a:solidFill>
                <a:schemeClr val="accent5"/>
              </a:solidFill>
              <a:latin typeface="Century Gothic" panose="020B0502020202020204" pitchFamily="34" charset="0"/>
            </a:endParaRPr>
          </a:p>
        </p:txBody>
      </p:sp>
      <p:sp>
        <p:nvSpPr>
          <p:cNvPr id="13" name="TextBox 12"/>
          <p:cNvSpPr txBox="1"/>
          <p:nvPr/>
        </p:nvSpPr>
        <p:spPr>
          <a:xfrm>
            <a:off x="334047" y="1286792"/>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5</a:t>
            </a:r>
            <a:endParaRPr lang="en-IN" b="1" dirty="0" smtClean="0">
              <a:solidFill>
                <a:schemeClr val="accent5"/>
              </a:solidFill>
              <a:latin typeface="Century Gothic" panose="020B0502020202020204" pitchFamily="34" charset="0"/>
            </a:endParaRPr>
          </a:p>
        </p:txBody>
      </p:sp>
      <p:sp>
        <p:nvSpPr>
          <p:cNvPr id="14" name="TextBox 13"/>
          <p:cNvSpPr txBox="1"/>
          <p:nvPr/>
        </p:nvSpPr>
        <p:spPr>
          <a:xfrm>
            <a:off x="6263828" y="1276813"/>
            <a:ext cx="350982" cy="338554"/>
          </a:xfrm>
          <a:prstGeom prst="rect">
            <a:avLst/>
          </a:prstGeom>
          <a:noFill/>
        </p:spPr>
        <p:txBody>
          <a:bodyPr wrap="square" rtlCol="0">
            <a:spAutoFit/>
          </a:bodyPr>
          <a:lstStyle/>
          <a:p>
            <a:r>
              <a:rPr lang="en-IN" b="1" dirty="0">
                <a:solidFill>
                  <a:schemeClr val="accent5"/>
                </a:solidFill>
                <a:latin typeface="Century Gothic" panose="020B0502020202020204" pitchFamily="34" charset="0"/>
              </a:rPr>
              <a:t>6</a:t>
            </a:r>
            <a:endParaRPr lang="en-IN" b="1" dirty="0" smtClean="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62291709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30CA63A7-1350-490A-961E-DE1DDA53C271}"/>
              </a:ext>
            </a:extLst>
          </p:cNvPr>
          <p:cNvSpPr>
            <a:spLocks noGrp="1"/>
          </p:cNvSpPr>
          <p:nvPr>
            <p:ph type="title"/>
          </p:nvPr>
        </p:nvSpPr>
        <p:spPr>
          <a:xfrm>
            <a:off x="12446" y="3026311"/>
            <a:ext cx="11924219" cy="668855"/>
          </a:xfrm>
        </p:spPr>
        <p:txBody>
          <a:bodyPr>
            <a:normAutofit/>
          </a:bodyPr>
          <a:lstStyle/>
          <a:p>
            <a:pPr algn="l"/>
            <a:r>
              <a:rPr lang="en-US" sz="3200" dirty="0" smtClean="0">
                <a:latin typeface="Century Gothic" panose="020B0502020202020204" pitchFamily="34" charset="0"/>
              </a:rPr>
              <a:t>Thank You!</a:t>
            </a:r>
            <a:endParaRPr lang="en-US" sz="3200" dirty="0">
              <a:latin typeface="Century Gothic" panose="020B0502020202020204" pitchFamily="34" charset="0"/>
            </a:endParaRPr>
          </a:p>
        </p:txBody>
      </p:sp>
    </p:spTree>
    <p:extLst>
      <p:ext uri="{BB962C8B-B14F-4D97-AF65-F5344CB8AC3E}">
        <p14:creationId xmlns:p14="http://schemas.microsoft.com/office/powerpoint/2010/main" val="414454992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30CA63A7-1350-490A-961E-DE1DDA53C271}"/>
              </a:ext>
            </a:extLst>
          </p:cNvPr>
          <p:cNvSpPr>
            <a:spLocks noGrp="1"/>
          </p:cNvSpPr>
          <p:nvPr>
            <p:ph type="title"/>
          </p:nvPr>
        </p:nvSpPr>
        <p:spPr>
          <a:xfrm>
            <a:off x="12446" y="3026311"/>
            <a:ext cx="11924219" cy="668855"/>
          </a:xfrm>
        </p:spPr>
        <p:txBody>
          <a:bodyPr>
            <a:normAutofit/>
          </a:bodyPr>
          <a:lstStyle/>
          <a:p>
            <a:pPr algn="l"/>
            <a:r>
              <a:rPr lang="en-US" sz="3200" dirty="0" smtClean="0">
                <a:latin typeface="Century Gothic" panose="020B0502020202020204" pitchFamily="34" charset="0"/>
              </a:rPr>
              <a:t>Appendix</a:t>
            </a:r>
            <a:endParaRPr lang="en-US" sz="3200" dirty="0">
              <a:latin typeface="Century Gothic" panose="020B0502020202020204" pitchFamily="34" charset="0"/>
            </a:endParaRPr>
          </a:p>
        </p:txBody>
      </p:sp>
    </p:spTree>
    <p:extLst>
      <p:ext uri="{BB962C8B-B14F-4D97-AF65-F5344CB8AC3E}">
        <p14:creationId xmlns:p14="http://schemas.microsoft.com/office/powerpoint/2010/main" val="232657300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FA389-C1FC-46CB-9831-06E28454E222}"/>
              </a:ext>
            </a:extLst>
          </p:cNvPr>
          <p:cNvSpPr>
            <a:spLocks noGrp="1"/>
          </p:cNvSpPr>
          <p:nvPr>
            <p:ph type="title"/>
          </p:nvPr>
        </p:nvSpPr>
        <p:spPr>
          <a:xfrm>
            <a:off x="220336" y="381739"/>
            <a:ext cx="11728777" cy="369332"/>
          </a:xfrm>
          <a:noFill/>
          <a:ln w="0">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r>
              <a:rPr lang="en-US" sz="2400" kern="1200" dirty="0">
                <a:solidFill>
                  <a:srgbClr val="EE6E1F"/>
                </a:solidFill>
              </a:rPr>
              <a:t>Agenda</a:t>
            </a:r>
          </a:p>
        </p:txBody>
      </p:sp>
      <p:sp>
        <p:nvSpPr>
          <p:cNvPr id="3" name="Content Placeholder 2">
            <a:extLst>
              <a:ext uri="{FF2B5EF4-FFF2-40B4-BE49-F238E27FC236}">
                <a16:creationId xmlns="" xmlns:a16="http://schemas.microsoft.com/office/drawing/2014/main" id="{1ACB37D6-FD94-4D59-9576-269DA7596160}"/>
              </a:ext>
            </a:extLst>
          </p:cNvPr>
          <p:cNvSpPr>
            <a:spLocks noGrp="1"/>
          </p:cNvSpPr>
          <p:nvPr>
            <p:ph idx="1"/>
          </p:nvPr>
        </p:nvSpPr>
        <p:spPr>
          <a:xfrm>
            <a:off x="467834" y="1142805"/>
            <a:ext cx="4713765" cy="5000820"/>
          </a:xfrm>
        </p:spPr>
        <p:txBody>
          <a:bodyPr>
            <a:normAutofit lnSpcReduction="10000"/>
          </a:bodyPr>
          <a:lstStyle/>
          <a:p>
            <a:pPr marL="537300" lvl="1" indent="-342900">
              <a:lnSpc>
                <a:spcPct val="250000"/>
              </a:lnSpc>
              <a:buFont typeface="Arial" panose="020B0604020202020204" pitchFamily="34" charset="0"/>
              <a:buChar char="•"/>
            </a:pPr>
            <a:r>
              <a:rPr lang="en-US" sz="2000" dirty="0"/>
              <a:t>Problem definition</a:t>
            </a:r>
          </a:p>
          <a:p>
            <a:pPr marL="537300" lvl="1" indent="-342900">
              <a:lnSpc>
                <a:spcPct val="250000"/>
              </a:lnSpc>
              <a:buFont typeface="Arial" panose="020B0604020202020204" pitchFamily="34" charset="0"/>
              <a:buChar char="•"/>
            </a:pPr>
            <a:r>
              <a:rPr lang="en-US" sz="2000" dirty="0"/>
              <a:t>Approach</a:t>
            </a:r>
          </a:p>
          <a:p>
            <a:pPr marL="537300" lvl="1" indent="-342900">
              <a:lnSpc>
                <a:spcPct val="250000"/>
              </a:lnSpc>
              <a:buFont typeface="Arial" panose="020B0604020202020204" pitchFamily="34" charset="0"/>
              <a:buChar char="•"/>
            </a:pPr>
            <a:r>
              <a:rPr lang="en-US" sz="2000" dirty="0"/>
              <a:t>Executive </a:t>
            </a:r>
            <a:r>
              <a:rPr lang="en-US" sz="2000" dirty="0" smtClean="0"/>
              <a:t>Summary</a:t>
            </a:r>
            <a:endParaRPr lang="en-US" sz="2000" dirty="0"/>
          </a:p>
          <a:p>
            <a:pPr marL="537300" lvl="1" indent="-342900">
              <a:lnSpc>
                <a:spcPct val="250000"/>
              </a:lnSpc>
              <a:buFont typeface="Arial" panose="020B0604020202020204" pitchFamily="34" charset="0"/>
              <a:buChar char="•"/>
            </a:pPr>
            <a:r>
              <a:rPr lang="en-US" sz="2000" dirty="0" smtClean="0"/>
              <a:t>Consumer Review Analysis</a:t>
            </a:r>
          </a:p>
          <a:p>
            <a:pPr marL="537300" lvl="1" indent="-342900">
              <a:lnSpc>
                <a:spcPct val="250000"/>
              </a:lnSpc>
              <a:buFont typeface="Arial" panose="020B0604020202020204" pitchFamily="34" charset="0"/>
              <a:buChar char="•"/>
            </a:pPr>
            <a:r>
              <a:rPr lang="en-US" sz="2000" dirty="0" smtClean="0"/>
              <a:t>Appendix</a:t>
            </a:r>
          </a:p>
          <a:p>
            <a:pPr marL="952530" lvl="2" indent="-342900">
              <a:lnSpc>
                <a:spcPct val="250000"/>
              </a:lnSpc>
              <a:buFont typeface="Arial" panose="020B0604020202020204" pitchFamily="34" charset="0"/>
              <a:buChar char="•"/>
            </a:pPr>
            <a:r>
              <a:rPr lang="en-US" sz="1600" dirty="0" smtClean="0"/>
              <a:t>Data Ingestion Flow</a:t>
            </a:r>
          </a:p>
          <a:p>
            <a:pPr marL="952530" lvl="2" indent="-342900">
              <a:lnSpc>
                <a:spcPct val="250000"/>
              </a:lnSpc>
              <a:buFont typeface="Arial" panose="020B0604020202020204" pitchFamily="34" charset="0"/>
              <a:buChar char="•"/>
            </a:pPr>
            <a:r>
              <a:rPr lang="en-US" sz="1600" dirty="0" smtClean="0"/>
              <a:t>Scope for Improvement</a:t>
            </a:r>
          </a:p>
          <a:p>
            <a:pPr lvl="1" indent="0">
              <a:buNone/>
            </a:pPr>
            <a:endParaRPr lang="en-US" sz="2000" dirty="0"/>
          </a:p>
        </p:txBody>
      </p:sp>
    </p:spTree>
    <p:extLst>
      <p:ext uri="{BB962C8B-B14F-4D97-AF65-F5344CB8AC3E}">
        <p14:creationId xmlns:p14="http://schemas.microsoft.com/office/powerpoint/2010/main" val="35773098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571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58751"/>
            <a:ext cx="11491891" cy="6222442"/>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pic>
        <p:nvPicPr>
          <p:cNvPr id="8" name="Picture 7"/>
          <p:cNvPicPr>
            <a:picLocks noChangeAspect="1"/>
          </p:cNvPicPr>
          <p:nvPr/>
        </p:nvPicPr>
        <p:blipFill>
          <a:blip r:embed="rId8"/>
          <a:stretch>
            <a:fillRect/>
          </a:stretch>
        </p:blipFill>
        <p:spPr>
          <a:xfrm>
            <a:off x="265766" y="399244"/>
            <a:ext cx="5935009" cy="2716166"/>
          </a:xfrm>
          <a:prstGeom prst="rect">
            <a:avLst/>
          </a:prstGeom>
          <a:ln>
            <a:solidFill>
              <a:schemeClr val="bg1">
                <a:lumMod val="75000"/>
              </a:schemeClr>
            </a:solidFill>
          </a:ln>
        </p:spPr>
      </p:pic>
      <p:sp>
        <p:nvSpPr>
          <p:cNvPr id="3" name="TextBox 2"/>
          <p:cNvSpPr txBox="1"/>
          <p:nvPr/>
        </p:nvSpPr>
        <p:spPr>
          <a:xfrm>
            <a:off x="6553200" y="1218715"/>
            <a:ext cx="4124325" cy="584775"/>
          </a:xfrm>
          <a:prstGeom prst="rect">
            <a:avLst/>
          </a:prstGeom>
          <a:noFill/>
          <a:ln>
            <a:solidFill>
              <a:schemeClr val="bg1">
                <a:lumMod val="75000"/>
              </a:schemeClr>
            </a:solidFill>
          </a:ln>
        </p:spPr>
        <p:txBody>
          <a:bodyPr wrap="square" rtlCol="0">
            <a:spAutoFit/>
          </a:bodyPr>
          <a:lstStyle/>
          <a:p>
            <a:r>
              <a:rPr lang="en-IN" b="1" dirty="0" smtClean="0">
                <a:solidFill>
                  <a:schemeClr val="accent5"/>
                </a:solidFill>
                <a:latin typeface="Century Gothic" panose="020B0502020202020204" pitchFamily="34" charset="0"/>
              </a:rPr>
              <a:t>Top Rated Products with their corresponding number of reviews</a:t>
            </a:r>
            <a:endParaRPr lang="en-IN" b="1" dirty="0">
              <a:solidFill>
                <a:schemeClr val="accent5"/>
              </a:solidFill>
              <a:latin typeface="Century Gothic" panose="020B0502020202020204" pitchFamily="34" charset="0"/>
            </a:endParaRPr>
          </a:p>
        </p:txBody>
      </p:sp>
      <p:sp>
        <p:nvSpPr>
          <p:cNvPr id="11" name="TextBox 10"/>
          <p:cNvSpPr txBox="1"/>
          <p:nvPr/>
        </p:nvSpPr>
        <p:spPr>
          <a:xfrm>
            <a:off x="1227345" y="4344701"/>
            <a:ext cx="4124325" cy="584775"/>
          </a:xfrm>
          <a:prstGeom prst="rect">
            <a:avLst/>
          </a:prstGeom>
          <a:noFill/>
          <a:ln>
            <a:solidFill>
              <a:schemeClr val="bg1">
                <a:lumMod val="75000"/>
              </a:schemeClr>
            </a:solidFill>
          </a:ln>
        </p:spPr>
        <p:txBody>
          <a:bodyPr wrap="square" rtlCol="0">
            <a:spAutoFit/>
          </a:bodyPr>
          <a:lstStyle/>
          <a:p>
            <a:r>
              <a:rPr lang="en-IN" b="1" dirty="0" smtClean="0">
                <a:solidFill>
                  <a:schemeClr val="accent5"/>
                </a:solidFill>
                <a:latin typeface="Century Gothic" panose="020B0502020202020204" pitchFamily="34" charset="0"/>
              </a:rPr>
              <a:t>Top Reviewed Products with their corresponding ratings</a:t>
            </a:r>
            <a:endParaRPr lang="en-IN" b="1" dirty="0">
              <a:solidFill>
                <a:schemeClr val="accent5"/>
              </a:solidFill>
              <a:latin typeface="Century Gothic" panose="020B0502020202020204" pitchFamily="34" charset="0"/>
            </a:endParaRPr>
          </a:p>
        </p:txBody>
      </p:sp>
      <p:pic>
        <p:nvPicPr>
          <p:cNvPr id="6" name="Picture 5"/>
          <p:cNvPicPr>
            <a:picLocks noChangeAspect="1"/>
          </p:cNvPicPr>
          <p:nvPr/>
        </p:nvPicPr>
        <p:blipFill>
          <a:blip r:embed="rId9"/>
          <a:stretch>
            <a:fillRect/>
          </a:stretch>
        </p:blipFill>
        <p:spPr>
          <a:xfrm>
            <a:off x="5824574" y="3258767"/>
            <a:ext cx="5663185" cy="2937752"/>
          </a:xfrm>
          <a:prstGeom prst="rect">
            <a:avLst/>
          </a:prstGeom>
          <a:ln>
            <a:solidFill>
              <a:schemeClr val="bg1">
                <a:lumMod val="75000"/>
              </a:schemeClr>
            </a:solidFill>
          </a:ln>
        </p:spPr>
      </p:pic>
    </p:spTree>
    <p:extLst>
      <p:ext uri="{BB962C8B-B14F-4D97-AF65-F5344CB8AC3E}">
        <p14:creationId xmlns:p14="http://schemas.microsoft.com/office/powerpoint/2010/main" val="215434985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673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291831"/>
            <a:ext cx="11491891" cy="6089362"/>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pic>
        <p:nvPicPr>
          <p:cNvPr id="4" name="Picture 3"/>
          <p:cNvPicPr>
            <a:picLocks noChangeAspect="1"/>
          </p:cNvPicPr>
          <p:nvPr/>
        </p:nvPicPr>
        <p:blipFill>
          <a:blip r:embed="rId8"/>
          <a:stretch>
            <a:fillRect/>
          </a:stretch>
        </p:blipFill>
        <p:spPr>
          <a:xfrm>
            <a:off x="5524500" y="847725"/>
            <a:ext cx="5953126" cy="5010150"/>
          </a:xfrm>
          <a:prstGeom prst="rect">
            <a:avLst/>
          </a:prstGeom>
          <a:ln>
            <a:solidFill>
              <a:schemeClr val="bg1">
                <a:lumMod val="75000"/>
              </a:schemeClr>
            </a:solidFill>
          </a:ln>
        </p:spPr>
      </p:pic>
      <p:sp>
        <p:nvSpPr>
          <p:cNvPr id="9" name="TextBox 8">
            <a:hlinkClick r:id="rId9" action="ppaction://hlinksldjump"/>
          </p:cNvPr>
          <p:cNvSpPr txBox="1"/>
          <p:nvPr/>
        </p:nvSpPr>
        <p:spPr>
          <a:xfrm>
            <a:off x="869955" y="1274177"/>
            <a:ext cx="3943350" cy="338554"/>
          </a:xfrm>
          <a:prstGeom prst="rect">
            <a:avLst/>
          </a:prstGeom>
          <a:noFill/>
          <a:ln>
            <a:solidFill>
              <a:schemeClr val="accent1"/>
            </a:solidFill>
          </a:ln>
        </p:spPr>
        <p:txBody>
          <a:bodyPr wrap="square" rtlCol="0">
            <a:spAutoFit/>
          </a:bodyPr>
          <a:lstStyle/>
          <a:p>
            <a:r>
              <a:rPr lang="en-IN" b="1" dirty="0" smtClean="0">
                <a:solidFill>
                  <a:schemeClr val="accent5"/>
                </a:solidFill>
                <a:latin typeface="Century Gothic" panose="020B0502020202020204" pitchFamily="34" charset="0"/>
              </a:rPr>
              <a:t>Key Review Metrics w.r.t Price Bucket</a:t>
            </a:r>
            <a:endParaRPr lang="en-IN" b="1" dirty="0">
              <a:solidFill>
                <a:schemeClr val="accent5"/>
              </a:solidFill>
              <a:latin typeface="Century Gothic" panose="020B0502020202020204" pitchFamily="34" charset="0"/>
            </a:endParaRPr>
          </a:p>
        </p:txBody>
      </p:sp>
      <p:pic>
        <p:nvPicPr>
          <p:cNvPr id="2" name="Picture 1"/>
          <p:cNvPicPr>
            <a:picLocks noChangeAspect="1"/>
          </p:cNvPicPr>
          <p:nvPr/>
        </p:nvPicPr>
        <p:blipFill>
          <a:blip r:embed="rId10"/>
          <a:stretch>
            <a:fillRect/>
          </a:stretch>
        </p:blipFill>
        <p:spPr>
          <a:xfrm>
            <a:off x="343154" y="1812025"/>
            <a:ext cx="5094608" cy="3479821"/>
          </a:xfrm>
          <a:prstGeom prst="rect">
            <a:avLst/>
          </a:prstGeom>
          <a:ln>
            <a:solidFill>
              <a:schemeClr val="accent1"/>
            </a:solidFill>
          </a:ln>
        </p:spPr>
      </p:pic>
    </p:spTree>
    <p:extLst>
      <p:ext uri="{BB962C8B-B14F-4D97-AF65-F5344CB8AC3E}">
        <p14:creationId xmlns:p14="http://schemas.microsoft.com/office/powerpoint/2010/main" val="334433039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628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291831"/>
            <a:ext cx="11491891" cy="6089362"/>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pic>
        <p:nvPicPr>
          <p:cNvPr id="3" name="Picture 2"/>
          <p:cNvPicPr>
            <a:picLocks noChangeAspect="1"/>
          </p:cNvPicPr>
          <p:nvPr/>
        </p:nvPicPr>
        <p:blipFill>
          <a:blip r:embed="rId8"/>
          <a:stretch>
            <a:fillRect/>
          </a:stretch>
        </p:blipFill>
        <p:spPr>
          <a:xfrm>
            <a:off x="394021" y="694621"/>
            <a:ext cx="7057366" cy="2427958"/>
          </a:xfrm>
          <a:prstGeom prst="rect">
            <a:avLst/>
          </a:prstGeom>
          <a:ln>
            <a:solidFill>
              <a:schemeClr val="accent1"/>
            </a:solidFill>
          </a:ln>
        </p:spPr>
      </p:pic>
      <p:pic>
        <p:nvPicPr>
          <p:cNvPr id="6" name="Picture 5"/>
          <p:cNvPicPr>
            <a:picLocks noChangeAspect="1"/>
          </p:cNvPicPr>
          <p:nvPr/>
        </p:nvPicPr>
        <p:blipFill>
          <a:blip r:embed="rId9"/>
          <a:stretch>
            <a:fillRect/>
          </a:stretch>
        </p:blipFill>
        <p:spPr>
          <a:xfrm>
            <a:off x="3686783" y="3176006"/>
            <a:ext cx="7823824" cy="3151760"/>
          </a:xfrm>
          <a:prstGeom prst="rect">
            <a:avLst/>
          </a:prstGeom>
          <a:ln>
            <a:solidFill>
              <a:schemeClr val="accent1"/>
            </a:solidFill>
          </a:ln>
        </p:spPr>
      </p:pic>
      <p:sp>
        <p:nvSpPr>
          <p:cNvPr id="10" name="TextBox 9"/>
          <p:cNvSpPr txBox="1"/>
          <p:nvPr/>
        </p:nvSpPr>
        <p:spPr>
          <a:xfrm>
            <a:off x="394021" y="4144093"/>
            <a:ext cx="2991205" cy="584775"/>
          </a:xfrm>
          <a:prstGeom prst="rect">
            <a:avLst/>
          </a:prstGeom>
          <a:noFill/>
          <a:ln>
            <a:solidFill>
              <a:schemeClr val="bg1">
                <a:lumMod val="75000"/>
              </a:schemeClr>
            </a:solidFill>
          </a:ln>
        </p:spPr>
        <p:txBody>
          <a:bodyPr wrap="square" rtlCol="0">
            <a:spAutoFit/>
          </a:bodyPr>
          <a:lstStyle/>
          <a:p>
            <a:r>
              <a:rPr lang="en-IN" b="1" dirty="0" smtClean="0">
                <a:solidFill>
                  <a:schemeClr val="accent5"/>
                </a:solidFill>
                <a:latin typeface="Century Gothic" panose="020B0502020202020204" pitchFamily="34" charset="0"/>
              </a:rPr>
              <a:t>Word Cloud of Negative Sentiment Features</a:t>
            </a:r>
            <a:endParaRPr lang="en-IN" b="1" dirty="0">
              <a:solidFill>
                <a:schemeClr val="accent5"/>
              </a:solidFill>
              <a:latin typeface="Century Gothic" panose="020B0502020202020204" pitchFamily="34" charset="0"/>
            </a:endParaRPr>
          </a:p>
        </p:txBody>
      </p:sp>
      <p:sp>
        <p:nvSpPr>
          <p:cNvPr id="11" name="TextBox 10"/>
          <p:cNvSpPr txBox="1"/>
          <p:nvPr/>
        </p:nvSpPr>
        <p:spPr>
          <a:xfrm>
            <a:off x="7822710" y="1616212"/>
            <a:ext cx="2991205" cy="830997"/>
          </a:xfrm>
          <a:prstGeom prst="rect">
            <a:avLst/>
          </a:prstGeom>
          <a:noFill/>
          <a:ln>
            <a:solidFill>
              <a:schemeClr val="bg1">
                <a:lumMod val="75000"/>
              </a:schemeClr>
            </a:solidFill>
          </a:ln>
        </p:spPr>
        <p:txBody>
          <a:bodyPr wrap="square" rtlCol="0">
            <a:spAutoFit/>
          </a:bodyPr>
          <a:lstStyle/>
          <a:p>
            <a:r>
              <a:rPr lang="en-IN" b="1" dirty="0">
                <a:solidFill>
                  <a:schemeClr val="accent5"/>
                </a:solidFill>
                <a:latin typeface="Century Gothic" panose="020B0502020202020204" pitchFamily="34" charset="0"/>
              </a:rPr>
              <a:t>Rating Distribution of </a:t>
            </a:r>
            <a:r>
              <a:rPr lang="en-IN" b="1" dirty="0" smtClean="0">
                <a:solidFill>
                  <a:schemeClr val="accent5"/>
                </a:solidFill>
                <a:latin typeface="Century Gothic" panose="020B0502020202020204" pitchFamily="34" charset="0"/>
              </a:rPr>
              <a:t>Products with over 300 reviews</a:t>
            </a:r>
            <a:endParaRPr lang="en-IN"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28866297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77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857250"/>
            <a:ext cx="11491891" cy="5523942"/>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158750"/>
            <a:ext cx="11491891" cy="42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rPr>
              <a:t>Data Ingestion Flow	</a:t>
            </a:r>
            <a:endParaRPr lang="en-US" dirty="0">
              <a:solidFill>
                <a:srgbClr val="EE6E1F"/>
              </a:solidFill>
              <a:latin typeface="Century Gothic" panose="020B0502020202020204" pitchFamily="34" charset="0"/>
            </a:endParaRPr>
          </a:p>
        </p:txBody>
      </p:sp>
      <p:sp>
        <p:nvSpPr>
          <p:cNvPr id="2" name="Content Placeholder 1"/>
          <p:cNvSpPr>
            <a:spLocks noGrp="1"/>
          </p:cNvSpPr>
          <p:nvPr>
            <p:ph idx="1"/>
          </p:nvPr>
        </p:nvSpPr>
        <p:spPr>
          <a:xfrm>
            <a:off x="350196" y="962025"/>
            <a:ext cx="11167353" cy="5302588"/>
          </a:xfrm>
        </p:spPr>
        <p:txBody>
          <a:bodyPr>
            <a:normAutofit lnSpcReduction="10000"/>
          </a:bodyPr>
          <a:lstStyle/>
          <a:p>
            <a:r>
              <a:rPr lang="en-IN" b="1" dirty="0" smtClean="0"/>
              <a:t>1. Input File</a:t>
            </a:r>
            <a:endParaRPr lang="en-IN" dirty="0" smtClean="0"/>
          </a:p>
          <a:p>
            <a:pPr marL="537300" lvl="1" indent="-342900">
              <a:buFont typeface="Arial" panose="020B0604020202020204" pitchFamily="34" charset="0"/>
              <a:buChar char="•"/>
            </a:pPr>
            <a:r>
              <a:rPr lang="en-IN" sz="1400" dirty="0" smtClean="0"/>
              <a:t>Product Review Data (.</a:t>
            </a:r>
            <a:r>
              <a:rPr lang="en-IN" sz="1400" dirty="0" err="1" smtClean="0"/>
              <a:t>gz</a:t>
            </a:r>
            <a:r>
              <a:rPr lang="en-IN" sz="1400" dirty="0" smtClean="0"/>
              <a:t>)</a:t>
            </a:r>
          </a:p>
          <a:p>
            <a:pPr marL="537300" lvl="1" indent="-342900">
              <a:buFont typeface="Arial" panose="020B0604020202020204" pitchFamily="34" charset="0"/>
              <a:buChar char="•"/>
            </a:pPr>
            <a:r>
              <a:rPr lang="en-IN" sz="1400" dirty="0" smtClean="0"/>
              <a:t>Product Meta Data (.</a:t>
            </a:r>
            <a:r>
              <a:rPr lang="en-IN" sz="1400" dirty="0" err="1" smtClean="0"/>
              <a:t>gz</a:t>
            </a:r>
            <a:r>
              <a:rPr lang="en-IN" sz="1400" dirty="0" smtClean="0"/>
              <a:t>)</a:t>
            </a:r>
          </a:p>
          <a:p>
            <a:endParaRPr lang="en-IN" sz="1400" dirty="0"/>
          </a:p>
          <a:p>
            <a:r>
              <a:rPr lang="en-IN" b="1" dirty="0" smtClean="0"/>
              <a:t>2. Upload </a:t>
            </a:r>
            <a:r>
              <a:rPr lang="en-IN" b="1" dirty="0"/>
              <a:t>File to GCP Bucket</a:t>
            </a:r>
          </a:p>
          <a:p>
            <a:pPr marL="480150" lvl="1" indent="-285750">
              <a:buFont typeface="Arial" panose="020B0604020202020204" pitchFamily="34" charset="0"/>
              <a:buChar char="•"/>
            </a:pPr>
            <a:r>
              <a:rPr lang="en-IN" sz="1400" dirty="0" smtClean="0"/>
              <a:t>Create a GCP account with proper credentials</a:t>
            </a:r>
          </a:p>
          <a:p>
            <a:pPr marL="480150" lvl="1" indent="-285750">
              <a:buFont typeface="Arial" panose="020B0604020202020204" pitchFamily="34" charset="0"/>
              <a:buChar char="•"/>
            </a:pPr>
            <a:r>
              <a:rPr lang="en-IN" sz="1400" dirty="0" smtClean="0"/>
              <a:t>Create buckets inside the project</a:t>
            </a:r>
          </a:p>
          <a:p>
            <a:pPr marL="480150" lvl="1" indent="-285750">
              <a:buFont typeface="Arial" panose="020B0604020202020204" pitchFamily="34" charset="0"/>
              <a:buChar char="•"/>
            </a:pPr>
            <a:r>
              <a:rPr lang="en-IN" sz="1400" dirty="0" smtClean="0"/>
              <a:t>Manually upload the files into buckets</a:t>
            </a:r>
          </a:p>
          <a:p>
            <a:endParaRPr lang="en-IN" b="1" dirty="0" smtClean="0"/>
          </a:p>
          <a:p>
            <a:r>
              <a:rPr lang="en-IN" b="1" dirty="0" smtClean="0"/>
              <a:t>3</a:t>
            </a:r>
            <a:r>
              <a:rPr lang="en-IN" b="1" dirty="0"/>
              <a:t>. Extract .</a:t>
            </a:r>
            <a:r>
              <a:rPr lang="en-IN" b="1" dirty="0" err="1"/>
              <a:t>gz</a:t>
            </a:r>
            <a:r>
              <a:rPr lang="en-IN" b="1" dirty="0"/>
              <a:t> File and Create Table</a:t>
            </a:r>
          </a:p>
          <a:p>
            <a:pPr marL="480150" lvl="1" indent="-285750">
              <a:buFont typeface="Arial" panose="020B0604020202020204" pitchFamily="34" charset="0"/>
              <a:buChar char="•"/>
            </a:pPr>
            <a:r>
              <a:rPr lang="en-IN" sz="1400" dirty="0"/>
              <a:t>Extract the .</a:t>
            </a:r>
            <a:r>
              <a:rPr lang="en-IN" sz="1400" dirty="0" err="1"/>
              <a:t>gz</a:t>
            </a:r>
            <a:r>
              <a:rPr lang="en-IN" sz="1400" dirty="0"/>
              <a:t> file into buckets again using </a:t>
            </a:r>
            <a:r>
              <a:rPr lang="en-IN" sz="1400" dirty="0" err="1"/>
              <a:t>DataStore</a:t>
            </a:r>
            <a:r>
              <a:rPr lang="en-IN" sz="1400" dirty="0"/>
              <a:t> function</a:t>
            </a:r>
          </a:p>
          <a:p>
            <a:pPr marL="480150" lvl="1" indent="-285750">
              <a:buFont typeface="Arial" panose="020B0604020202020204" pitchFamily="34" charset="0"/>
              <a:buChar char="•"/>
            </a:pPr>
            <a:r>
              <a:rPr lang="en-IN" sz="1400" dirty="0"/>
              <a:t>In Big Query, create Datasets to import the extracted data as Tables</a:t>
            </a:r>
          </a:p>
          <a:p>
            <a:pPr marL="480150" lvl="1" indent="-285750">
              <a:buFont typeface="Arial" panose="020B0604020202020204" pitchFamily="34" charset="0"/>
              <a:buChar char="•"/>
            </a:pPr>
            <a:r>
              <a:rPr lang="en-IN" sz="1400" dirty="0"/>
              <a:t>Tables created in Big Query environment</a:t>
            </a:r>
          </a:p>
          <a:p>
            <a:endParaRPr lang="en-IN" b="1" dirty="0" smtClean="0"/>
          </a:p>
          <a:p>
            <a:r>
              <a:rPr lang="en-IN" b="1" dirty="0" smtClean="0"/>
              <a:t>4</a:t>
            </a:r>
            <a:r>
              <a:rPr lang="en-IN" b="1" dirty="0"/>
              <a:t>. Merge Tables to create input file</a:t>
            </a:r>
          </a:p>
          <a:p>
            <a:pPr marL="480150" lvl="1" indent="-285750">
              <a:buFont typeface="Arial" panose="020B0604020202020204" pitchFamily="34" charset="0"/>
              <a:buChar char="•"/>
            </a:pPr>
            <a:r>
              <a:rPr lang="en-IN" sz="1400" dirty="0"/>
              <a:t>The Metadata table and review tables are merged on Product ID</a:t>
            </a:r>
          </a:p>
          <a:p>
            <a:pPr marL="480150" lvl="1" indent="-285750">
              <a:buFont typeface="Arial" panose="020B0604020202020204" pitchFamily="34" charset="0"/>
              <a:buChar char="•"/>
            </a:pPr>
            <a:r>
              <a:rPr lang="en-IN" sz="1400" dirty="0"/>
              <a:t>All analysis is done on top of the merged table with required columns</a:t>
            </a:r>
          </a:p>
          <a:p>
            <a:endParaRPr lang="en-IN" sz="1400" dirty="0"/>
          </a:p>
          <a:p>
            <a:r>
              <a:rPr lang="en-IN" b="1" dirty="0" smtClean="0"/>
              <a:t>5. Connect to Big Query through Python API</a:t>
            </a:r>
          </a:p>
          <a:p>
            <a:pPr marL="480150" lvl="1" indent="-285750">
              <a:buFont typeface="Arial" panose="020B0604020202020204" pitchFamily="34" charset="0"/>
              <a:buChar char="•"/>
            </a:pPr>
            <a:r>
              <a:rPr lang="en-IN" sz="1400" dirty="0" smtClean="0"/>
              <a:t>The Big Query tables are accessed from Desktop through Python API</a:t>
            </a:r>
          </a:p>
          <a:p>
            <a:pPr marL="480150" lvl="1" indent="-285750">
              <a:buFont typeface="Arial" panose="020B0604020202020204" pitchFamily="34" charset="0"/>
              <a:buChar char="•"/>
            </a:pPr>
            <a:r>
              <a:rPr lang="en-IN" sz="1400" dirty="0" smtClean="0"/>
              <a:t>Import the required libraries and set up API key in the desktop to enable the connection</a:t>
            </a:r>
            <a:endParaRPr lang="en-IN" sz="1400" dirty="0"/>
          </a:p>
          <a:p>
            <a:pPr lvl="1" indent="0">
              <a:buNone/>
            </a:pPr>
            <a:endParaRPr lang="en-IN" sz="1400" dirty="0" smtClean="0"/>
          </a:p>
          <a:p>
            <a:pPr lvl="1" indent="0">
              <a:buNone/>
            </a:pPr>
            <a:r>
              <a:rPr lang="en-IN" sz="1400" dirty="0" smtClean="0"/>
              <a:t>		</a:t>
            </a:r>
          </a:p>
          <a:p>
            <a:endParaRPr lang="en-IN" b="1" dirty="0" smtClean="0"/>
          </a:p>
          <a:p>
            <a:endParaRPr lang="en-IN" b="1" dirty="0"/>
          </a:p>
          <a:p>
            <a:endParaRPr lang="en-IN" sz="1400" dirty="0" smtClean="0"/>
          </a:p>
        </p:txBody>
      </p:sp>
      <p:pic>
        <p:nvPicPr>
          <p:cNvPr id="6" name="Picture 5"/>
          <p:cNvPicPr>
            <a:picLocks noChangeAspect="1"/>
          </p:cNvPicPr>
          <p:nvPr/>
        </p:nvPicPr>
        <p:blipFill>
          <a:blip r:embed="rId9"/>
          <a:stretch>
            <a:fillRect/>
          </a:stretch>
        </p:blipFill>
        <p:spPr>
          <a:xfrm>
            <a:off x="8972546" y="962025"/>
            <a:ext cx="1989128" cy="5372112"/>
          </a:xfrm>
          <a:prstGeom prst="rect">
            <a:avLst/>
          </a:prstGeom>
          <a:ln>
            <a:solidFill>
              <a:schemeClr val="bg1">
                <a:lumMod val="75000"/>
              </a:schemeClr>
            </a:solidFill>
          </a:ln>
        </p:spPr>
      </p:pic>
    </p:spTree>
    <p:extLst>
      <p:ext uri="{BB962C8B-B14F-4D97-AF65-F5344CB8AC3E}">
        <p14:creationId xmlns:p14="http://schemas.microsoft.com/office/powerpoint/2010/main" val="3590790371"/>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5980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247775"/>
            <a:ext cx="11491891" cy="5133417"/>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403245"/>
            <a:ext cx="11491891" cy="42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rPr>
              <a:t>Scope for Improvement</a:t>
            </a:r>
            <a:r>
              <a:rPr lang="en-US" dirty="0" smtClean="0">
                <a:solidFill>
                  <a:srgbClr val="EE6E1F"/>
                </a:solidFill>
                <a:latin typeface="Century Gothic" panose="020B0502020202020204" pitchFamily="34" charset="0"/>
              </a:rPr>
              <a:t>	</a:t>
            </a:r>
            <a:endParaRPr lang="en-US" dirty="0">
              <a:solidFill>
                <a:srgbClr val="EE6E1F"/>
              </a:solidFill>
              <a:latin typeface="Century Gothic" panose="020B0502020202020204" pitchFamily="34" charset="0"/>
            </a:endParaRPr>
          </a:p>
        </p:txBody>
      </p:sp>
      <p:sp>
        <p:nvSpPr>
          <p:cNvPr id="2" name="Content Placeholder 1"/>
          <p:cNvSpPr>
            <a:spLocks noGrp="1"/>
          </p:cNvSpPr>
          <p:nvPr>
            <p:ph idx="1"/>
          </p:nvPr>
        </p:nvSpPr>
        <p:spPr>
          <a:xfrm>
            <a:off x="350196" y="1323975"/>
            <a:ext cx="11167353" cy="4940638"/>
          </a:xfrm>
        </p:spPr>
        <p:txBody>
          <a:bodyPr>
            <a:normAutofit/>
          </a:bodyPr>
          <a:lstStyle/>
          <a:p>
            <a:r>
              <a:rPr lang="en-IN" b="1" dirty="0" smtClean="0"/>
              <a:t>1. </a:t>
            </a:r>
            <a:r>
              <a:rPr lang="en-IN" b="1" dirty="0" err="1" smtClean="0"/>
              <a:t>PySpark</a:t>
            </a:r>
            <a:r>
              <a:rPr lang="en-IN" b="1" dirty="0" smtClean="0"/>
              <a:t> Environment</a:t>
            </a:r>
            <a:endParaRPr lang="en-IN" dirty="0" smtClean="0"/>
          </a:p>
          <a:p>
            <a:pPr marL="537300" lvl="1" indent="-342900">
              <a:buFont typeface="Arial" panose="020B0604020202020204" pitchFamily="34" charset="0"/>
              <a:buChar char="•"/>
            </a:pPr>
            <a:r>
              <a:rPr lang="en-IN" sz="1400" dirty="0" smtClean="0"/>
              <a:t>Since the file size is very huge, processing of all categories in local desktop is not feasible.</a:t>
            </a:r>
          </a:p>
          <a:p>
            <a:pPr marL="537300" lvl="1" indent="-342900">
              <a:buFont typeface="Arial" panose="020B0604020202020204" pitchFamily="34" charset="0"/>
              <a:buChar char="•"/>
            </a:pPr>
            <a:r>
              <a:rPr lang="en-IN" sz="1400" dirty="0" smtClean="0"/>
              <a:t>Run the code in SPARK environment through </a:t>
            </a:r>
            <a:r>
              <a:rPr lang="en-IN" sz="1400" dirty="0" err="1" smtClean="0"/>
              <a:t>PySpark</a:t>
            </a:r>
            <a:r>
              <a:rPr lang="en-IN" sz="1400" dirty="0" smtClean="0"/>
              <a:t> to improve performance</a:t>
            </a:r>
          </a:p>
          <a:p>
            <a:pPr lvl="1" indent="0">
              <a:buNone/>
            </a:pPr>
            <a:endParaRPr lang="en-IN" sz="1400" dirty="0" smtClean="0"/>
          </a:p>
          <a:p>
            <a:r>
              <a:rPr lang="en-IN" b="1" dirty="0" smtClean="0"/>
              <a:t>2. Integration with Tableau</a:t>
            </a:r>
          </a:p>
          <a:p>
            <a:pPr marL="480150" lvl="1" indent="-285750">
              <a:buFont typeface="Arial" panose="020B0604020202020204" pitchFamily="34" charset="0"/>
              <a:buChar char="•"/>
            </a:pPr>
            <a:r>
              <a:rPr lang="en-IN" sz="1400" dirty="0" smtClean="0"/>
              <a:t>As the data is available in Big Query platform, dashboards can be created in Tableau by creating live connection</a:t>
            </a:r>
          </a:p>
          <a:p>
            <a:pPr lvl="1" indent="0">
              <a:buNone/>
            </a:pPr>
            <a:r>
              <a:rPr lang="en-IN" sz="1400" dirty="0" smtClean="0"/>
              <a:t>      with tables</a:t>
            </a:r>
          </a:p>
          <a:p>
            <a:endParaRPr lang="en-IN" b="1" dirty="0" smtClean="0"/>
          </a:p>
          <a:p>
            <a:r>
              <a:rPr lang="en-IN" b="1" dirty="0" smtClean="0"/>
              <a:t>3. Perform Sentiment Analysis on the reviews</a:t>
            </a:r>
          </a:p>
          <a:p>
            <a:pPr marL="480150" lvl="1" indent="-285750">
              <a:buFont typeface="Arial" panose="020B0604020202020204" pitchFamily="34" charset="0"/>
              <a:buChar char="•"/>
            </a:pPr>
            <a:r>
              <a:rPr lang="en-IN" sz="1400" dirty="0" smtClean="0"/>
              <a:t>Performing Sentiment Analysis on the reviews of the products</a:t>
            </a:r>
          </a:p>
          <a:p>
            <a:pPr marL="480150" lvl="1" indent="-285750">
              <a:buFont typeface="Arial" panose="020B0604020202020204" pitchFamily="34" charset="0"/>
              <a:buChar char="•"/>
            </a:pPr>
            <a:r>
              <a:rPr lang="en-IN" sz="1400" dirty="0" smtClean="0"/>
              <a:t>Deep dive into the negative sentiment products</a:t>
            </a:r>
          </a:p>
          <a:p>
            <a:pPr marL="480150" lvl="1" indent="-285750">
              <a:buFont typeface="Arial" panose="020B0604020202020204" pitchFamily="34" charset="0"/>
              <a:buChar char="•"/>
            </a:pPr>
            <a:r>
              <a:rPr lang="en-IN" sz="1400" dirty="0" smtClean="0"/>
              <a:t>Study the feature of the products</a:t>
            </a:r>
          </a:p>
          <a:p>
            <a:pPr marL="480150" lvl="1" indent="-285750">
              <a:buFont typeface="Arial" panose="020B0604020202020204" pitchFamily="34" charset="0"/>
              <a:buChar char="•"/>
            </a:pPr>
            <a:endParaRPr lang="en-IN" b="1" dirty="0" smtClean="0"/>
          </a:p>
          <a:p>
            <a:pPr lvl="1" indent="0">
              <a:buNone/>
            </a:pPr>
            <a:endParaRPr lang="en-IN" sz="1400" dirty="0" smtClean="0"/>
          </a:p>
          <a:p>
            <a:pPr lvl="1" indent="0">
              <a:buNone/>
            </a:pPr>
            <a:r>
              <a:rPr lang="en-IN" sz="1400" dirty="0" smtClean="0"/>
              <a:t>		</a:t>
            </a:r>
          </a:p>
          <a:p>
            <a:endParaRPr lang="en-IN" b="1" dirty="0" smtClean="0"/>
          </a:p>
          <a:p>
            <a:endParaRPr lang="en-IN" b="1" dirty="0"/>
          </a:p>
          <a:p>
            <a:endParaRPr lang="en-IN" sz="1400" dirty="0" smtClean="0"/>
          </a:p>
        </p:txBody>
      </p:sp>
    </p:spTree>
    <p:extLst>
      <p:ext uri="{BB962C8B-B14F-4D97-AF65-F5344CB8AC3E}">
        <p14:creationId xmlns:p14="http://schemas.microsoft.com/office/powerpoint/2010/main" val="3420915591"/>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 name="Text Placeholder 115"/>
          <p:cNvSpPr>
            <a:spLocks noGrp="1"/>
          </p:cNvSpPr>
          <p:nvPr>
            <p:ph type="body" sz="quarter" idx="28"/>
          </p:nvPr>
        </p:nvSpPr>
        <p:spPr>
          <a:xfrm>
            <a:off x="159491" y="97991"/>
            <a:ext cx="11949113" cy="3167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defTabSz="1193860" fontAlgn="base">
              <a:spcBef>
                <a:spcPct val="0"/>
              </a:spcBef>
              <a:spcAft>
                <a:spcPct val="0"/>
              </a:spcAft>
              <a:tabLst>
                <a:tab pos="359851" algn="l"/>
              </a:tabLst>
            </a:pPr>
            <a:r>
              <a:rPr lang="en-US" sz="2000" dirty="0" smtClean="0">
                <a:solidFill>
                  <a:srgbClr val="EE6E1F"/>
                </a:solidFill>
                <a:latin typeface="Century Gothic" panose="020B0502020202020204" pitchFamily="34" charset="0"/>
                <a:ea typeface="+mj-ea"/>
                <a:cs typeface="+mj-cs"/>
              </a:rPr>
              <a:t>Leveraging </a:t>
            </a:r>
            <a:r>
              <a:rPr lang="en-US" sz="2000" dirty="0">
                <a:solidFill>
                  <a:srgbClr val="EE6E1F"/>
                </a:solidFill>
                <a:latin typeface="Century Gothic" panose="020B0502020202020204" pitchFamily="34" charset="0"/>
                <a:ea typeface="+mj-ea"/>
                <a:cs typeface="+mj-cs"/>
              </a:rPr>
              <a:t>customer feedback to drive strategic business decisions</a:t>
            </a:r>
          </a:p>
        </p:txBody>
      </p:sp>
      <p:sp>
        <p:nvSpPr>
          <p:cNvPr id="31" name="Shape 63">
            <a:extLst>
              <a:ext uri="{FF2B5EF4-FFF2-40B4-BE49-F238E27FC236}">
                <a16:creationId xmlns="" xmlns:a16="http://schemas.microsoft.com/office/drawing/2014/main" id="{8FB09E25-5F76-4E00-B918-09C6389AFF39}"/>
              </a:ext>
            </a:extLst>
          </p:cNvPr>
          <p:cNvSpPr/>
          <p:nvPr/>
        </p:nvSpPr>
        <p:spPr>
          <a:xfrm>
            <a:off x="618985" y="1155578"/>
            <a:ext cx="3200400" cy="5169023"/>
          </a:xfrm>
          <a:prstGeom prst="roundRect">
            <a:avLst>
              <a:gd name="adj" fmla="val 7447"/>
            </a:avLst>
          </a:prstGeom>
          <a:noFill/>
          <a:ln w="12700" cap="flat" cmpd="sng">
            <a:solidFill>
              <a:schemeClr val="bg1">
                <a:lumMod val="85000"/>
              </a:schemeClr>
            </a:solidFill>
            <a:prstDash val="solid"/>
            <a:round/>
            <a:headEnd type="none" w="med" len="med"/>
            <a:tailEnd type="none" w="med" len="med"/>
          </a:ln>
        </p:spPr>
        <p:txBody>
          <a:bodyPr lIns="91425" tIns="45700" rIns="91425" bIns="45700" anchor="t" anchorCtr="0">
            <a:noAutofit/>
          </a:bodyPr>
          <a:lstStyle/>
          <a:p>
            <a:pPr algn="ctr">
              <a:buClr>
                <a:prstClr val="black"/>
              </a:buClr>
              <a:buSzPct val="100000"/>
            </a:pPr>
            <a:r>
              <a:rPr lang="en-IN" dirty="0">
                <a:solidFill>
                  <a:prstClr val="black"/>
                </a:solidFill>
                <a:latin typeface="Century Gothic" panose="020B0502020202020204" pitchFamily="34" charset="0"/>
                <a:ea typeface="Questrial"/>
                <a:cs typeface="Questrial"/>
                <a:sym typeface="Questrial"/>
              </a:rPr>
              <a:t/>
            </a:r>
            <a:br>
              <a:rPr lang="en-IN" dirty="0">
                <a:solidFill>
                  <a:prstClr val="black"/>
                </a:solidFill>
                <a:latin typeface="Century Gothic" panose="020B0502020202020204" pitchFamily="34" charset="0"/>
                <a:ea typeface="Questrial"/>
                <a:cs typeface="Questrial"/>
                <a:sym typeface="Questrial"/>
              </a:rPr>
            </a:br>
            <a:endParaRPr lang="en-IN" dirty="0">
              <a:solidFill>
                <a:prstClr val="black"/>
              </a:solidFill>
              <a:latin typeface="Century Gothic" panose="020B0502020202020204" pitchFamily="34" charset="0"/>
              <a:ea typeface="Questrial"/>
              <a:cs typeface="Questrial"/>
              <a:sym typeface="Questrial"/>
            </a:endParaRPr>
          </a:p>
        </p:txBody>
      </p:sp>
      <p:sp>
        <p:nvSpPr>
          <p:cNvPr id="32" name="Rounded Rectangle 14">
            <a:extLst>
              <a:ext uri="{FF2B5EF4-FFF2-40B4-BE49-F238E27FC236}">
                <a16:creationId xmlns="" xmlns:a16="http://schemas.microsoft.com/office/drawing/2014/main" id="{EBA8BCA1-4B13-45E5-A313-1BD5757C8CA6}"/>
              </a:ext>
            </a:extLst>
          </p:cNvPr>
          <p:cNvSpPr/>
          <p:nvPr/>
        </p:nvSpPr>
        <p:spPr>
          <a:xfrm>
            <a:off x="587267" y="905209"/>
            <a:ext cx="2334638" cy="462031"/>
          </a:xfrm>
          <a:prstGeom prst="roundRect">
            <a:avLst/>
          </a:prstGeom>
          <a:solidFill>
            <a:srgbClr val="F59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latin typeface="Century Gothic" pitchFamily="34" charset="0"/>
                <a:ea typeface="Questrial"/>
                <a:cs typeface="Questrial"/>
                <a:sym typeface="Questrial"/>
              </a:rPr>
              <a:t>Situation</a:t>
            </a:r>
          </a:p>
        </p:txBody>
      </p:sp>
      <p:sp>
        <p:nvSpPr>
          <p:cNvPr id="33" name="Text Placeholder 107">
            <a:extLst>
              <a:ext uri="{FF2B5EF4-FFF2-40B4-BE49-F238E27FC236}">
                <a16:creationId xmlns="" xmlns:a16="http://schemas.microsoft.com/office/drawing/2014/main" id="{F9A4614D-23D9-412A-80D6-9E69A65B4CBF}"/>
              </a:ext>
            </a:extLst>
          </p:cNvPr>
          <p:cNvSpPr>
            <a:spLocks noGrp="1"/>
          </p:cNvSpPr>
          <p:nvPr>
            <p:ph type="body" sz="quarter" idx="11"/>
          </p:nvPr>
        </p:nvSpPr>
        <p:spPr>
          <a:xfrm>
            <a:off x="632600" y="1463407"/>
            <a:ext cx="3200400" cy="4861193"/>
          </a:xfrm>
        </p:spPr>
        <p:txBody>
          <a:bodyPr>
            <a:normAutofit/>
          </a:bodyPr>
          <a:lstStyle/>
          <a:p>
            <a:r>
              <a:rPr lang="en-US" sz="1200" dirty="0" smtClean="0">
                <a:latin typeface="Century Gothic" pitchFamily="34" charset="0"/>
              </a:rPr>
              <a:t>Amazon.com </a:t>
            </a:r>
            <a:r>
              <a:rPr lang="en-US" sz="1200" dirty="0">
                <a:latin typeface="Century Gothic" pitchFamily="34" charset="0"/>
              </a:rPr>
              <a:t>is the topmost </a:t>
            </a:r>
            <a:r>
              <a:rPr lang="en-US" sz="1200" dirty="0" smtClean="0">
                <a:latin typeface="Century Gothic" pitchFamily="34" charset="0"/>
              </a:rPr>
              <a:t>online market place retailer </a:t>
            </a:r>
            <a:r>
              <a:rPr lang="en-US" sz="1200" dirty="0">
                <a:latin typeface="Century Gothic" pitchFamily="34" charset="0"/>
              </a:rPr>
              <a:t>and sells national brands as well as private label brands across multiple categories</a:t>
            </a:r>
          </a:p>
          <a:p>
            <a:r>
              <a:rPr lang="en-US" sz="1200" dirty="0" smtClean="0">
                <a:latin typeface="Century Gothic" pitchFamily="34" charset="0"/>
              </a:rPr>
              <a:t>Amazon.com wishes </a:t>
            </a:r>
            <a:r>
              <a:rPr lang="en-US" sz="1200" dirty="0">
                <a:latin typeface="Century Gothic" pitchFamily="34" charset="0"/>
              </a:rPr>
              <a:t>to leverage consumer reviews to make strategic decisions on </a:t>
            </a:r>
            <a:r>
              <a:rPr lang="en-US" sz="1200" dirty="0" smtClean="0">
                <a:latin typeface="Century Gothic" pitchFamily="34" charset="0"/>
              </a:rPr>
              <a:t>assortment improvement</a:t>
            </a:r>
            <a:r>
              <a:rPr lang="en-US" sz="1200" dirty="0" smtClean="0">
                <a:latin typeface="Century Gothic" pitchFamily="34" charset="0"/>
              </a:rPr>
              <a:t>, </a:t>
            </a:r>
            <a:r>
              <a:rPr lang="en-US" sz="1200" dirty="0">
                <a:latin typeface="Century Gothic" pitchFamily="34" charset="0"/>
              </a:rPr>
              <a:t>private label </a:t>
            </a:r>
            <a:r>
              <a:rPr lang="en-US" sz="1200" dirty="0" smtClean="0">
                <a:latin typeface="Century Gothic" pitchFamily="34" charset="0"/>
              </a:rPr>
              <a:t>penetration etc</a:t>
            </a:r>
            <a:r>
              <a:rPr lang="en-US" sz="1200" dirty="0">
                <a:latin typeface="Century Gothic" pitchFamily="34" charset="0"/>
              </a:rPr>
              <a:t>.</a:t>
            </a:r>
          </a:p>
          <a:p>
            <a:r>
              <a:rPr lang="en-US" sz="1200" dirty="0">
                <a:latin typeface="Century Gothic" pitchFamily="34" charset="0"/>
              </a:rPr>
              <a:t>They want to understand </a:t>
            </a:r>
            <a:r>
              <a:rPr lang="en-US" sz="1200" dirty="0" smtClean="0">
                <a:latin typeface="Century Gothic" pitchFamily="34" charset="0"/>
              </a:rPr>
              <a:t>how these consumer voices can be leveraged to consolidate their business and improve further</a:t>
            </a:r>
            <a:endParaRPr lang="en-US" sz="1200" dirty="0">
              <a:latin typeface="Century Gothic" pitchFamily="34" charset="0"/>
            </a:endParaRPr>
          </a:p>
          <a:p>
            <a:endParaRPr lang="en-US" sz="1200" dirty="0">
              <a:latin typeface="Century Gothic" pitchFamily="34" charset="0"/>
            </a:endParaRPr>
          </a:p>
          <a:p>
            <a:endParaRPr lang="en-US" sz="1200" dirty="0">
              <a:latin typeface="Century Gothic" pitchFamily="34" charset="0"/>
            </a:endParaRPr>
          </a:p>
          <a:p>
            <a:endParaRPr lang="en-US" sz="1200" dirty="0">
              <a:latin typeface="Century Gothic" pitchFamily="34" charset="0"/>
            </a:endParaRPr>
          </a:p>
          <a:p>
            <a:endParaRPr lang="en-US" sz="1200" dirty="0">
              <a:latin typeface="Century Gothic" pitchFamily="34" charset="0"/>
            </a:endParaRPr>
          </a:p>
          <a:p>
            <a:endParaRPr lang="en-US" sz="1200" dirty="0">
              <a:latin typeface="Century Gothic" pitchFamily="34" charset="0"/>
            </a:endParaRPr>
          </a:p>
          <a:p>
            <a:endParaRPr lang="en-US" sz="1200" dirty="0">
              <a:latin typeface="Century Gothic" pitchFamily="34" charset="0"/>
            </a:endParaRPr>
          </a:p>
        </p:txBody>
      </p:sp>
      <p:sp>
        <p:nvSpPr>
          <p:cNvPr id="34" name="Shape 63">
            <a:extLst>
              <a:ext uri="{FF2B5EF4-FFF2-40B4-BE49-F238E27FC236}">
                <a16:creationId xmlns="" xmlns:a16="http://schemas.microsoft.com/office/drawing/2014/main" id="{2BB806E8-5434-46D2-8B3F-0CE5C868F400}"/>
              </a:ext>
            </a:extLst>
          </p:cNvPr>
          <p:cNvSpPr/>
          <p:nvPr/>
        </p:nvSpPr>
        <p:spPr>
          <a:xfrm>
            <a:off x="4518896" y="5374135"/>
            <a:ext cx="6965802" cy="1027585"/>
          </a:xfrm>
          <a:prstGeom prst="roundRect">
            <a:avLst>
              <a:gd name="adj" fmla="val 7447"/>
            </a:avLst>
          </a:prstGeom>
          <a:noFill/>
          <a:ln w="12700" cap="flat" cmpd="sng">
            <a:solidFill>
              <a:schemeClr val="bg1">
                <a:lumMod val="85000"/>
              </a:schemeClr>
            </a:solidFill>
            <a:prstDash val="solid"/>
            <a:round/>
            <a:headEnd type="none" w="med" len="med"/>
            <a:tailEnd type="none" w="med" len="med"/>
          </a:ln>
        </p:spPr>
        <p:txBody>
          <a:bodyPr lIns="91425" tIns="45700" rIns="91425" bIns="45700" anchor="t" anchorCtr="0">
            <a:noAutofit/>
          </a:bodyPr>
          <a:lstStyle/>
          <a:p>
            <a:pPr>
              <a:buClr>
                <a:prstClr val="black"/>
              </a:buClr>
              <a:buSzPct val="100000"/>
            </a:pPr>
            <a:r>
              <a:rPr lang="en-IN" sz="1200" dirty="0">
                <a:solidFill>
                  <a:prstClr val="black"/>
                </a:solidFill>
                <a:latin typeface="Century Gothic" pitchFamily="34" charset="0"/>
                <a:ea typeface="Questrial"/>
                <a:cs typeface="Questrial"/>
                <a:sym typeface="Questrial"/>
              </a:rPr>
              <a:t/>
            </a:r>
            <a:br>
              <a:rPr lang="en-IN" sz="1200" dirty="0">
                <a:solidFill>
                  <a:prstClr val="black"/>
                </a:solidFill>
                <a:latin typeface="Century Gothic" pitchFamily="34" charset="0"/>
                <a:ea typeface="Questrial"/>
                <a:cs typeface="Questrial"/>
                <a:sym typeface="Questrial"/>
              </a:rPr>
            </a:br>
            <a:endParaRPr lang="en-IN" sz="1200" dirty="0">
              <a:solidFill>
                <a:prstClr val="black"/>
              </a:solidFill>
              <a:latin typeface="Century Gothic" pitchFamily="34" charset="0"/>
              <a:ea typeface="Questrial"/>
              <a:cs typeface="Questrial"/>
              <a:sym typeface="Questrial"/>
            </a:endParaRPr>
          </a:p>
        </p:txBody>
      </p:sp>
      <p:sp>
        <p:nvSpPr>
          <p:cNvPr id="35" name="Rounded Rectangle 30">
            <a:extLst>
              <a:ext uri="{FF2B5EF4-FFF2-40B4-BE49-F238E27FC236}">
                <a16:creationId xmlns="" xmlns:a16="http://schemas.microsoft.com/office/drawing/2014/main" id="{67B6B5F6-4502-40B6-9E0F-B5D56E46BF89}"/>
              </a:ext>
            </a:extLst>
          </p:cNvPr>
          <p:cNvSpPr/>
          <p:nvPr/>
        </p:nvSpPr>
        <p:spPr>
          <a:xfrm>
            <a:off x="4444653" y="5129023"/>
            <a:ext cx="2334638" cy="462031"/>
          </a:xfrm>
          <a:prstGeom prst="roundRect">
            <a:avLst/>
          </a:prstGeom>
          <a:solidFill>
            <a:srgbClr val="F59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SzPct val="25000"/>
            </a:pPr>
            <a:r>
              <a:rPr lang="en-IN" b="1" dirty="0">
                <a:solidFill>
                  <a:prstClr val="white"/>
                </a:solidFill>
                <a:latin typeface="Century Gothic" panose="020B0502020202020204" pitchFamily="34" charset="0"/>
                <a:ea typeface="Questrial"/>
                <a:cs typeface="Questrial"/>
                <a:sym typeface="Questrial"/>
              </a:rPr>
              <a:t>End state</a:t>
            </a:r>
          </a:p>
        </p:txBody>
      </p:sp>
      <p:sp>
        <p:nvSpPr>
          <p:cNvPr id="36" name="Shape 63">
            <a:extLst>
              <a:ext uri="{FF2B5EF4-FFF2-40B4-BE49-F238E27FC236}">
                <a16:creationId xmlns="" xmlns:a16="http://schemas.microsoft.com/office/drawing/2014/main" id="{389273D2-BA31-45BD-BCAE-DB3A3A708E44}"/>
              </a:ext>
            </a:extLst>
          </p:cNvPr>
          <p:cNvSpPr/>
          <p:nvPr/>
        </p:nvSpPr>
        <p:spPr>
          <a:xfrm>
            <a:off x="4412577" y="1155576"/>
            <a:ext cx="3290056" cy="3728047"/>
          </a:xfrm>
          <a:prstGeom prst="roundRect">
            <a:avLst>
              <a:gd name="adj" fmla="val 7447"/>
            </a:avLst>
          </a:prstGeom>
          <a:noFill/>
          <a:ln w="12700" cap="flat" cmpd="sng">
            <a:solidFill>
              <a:schemeClr val="bg1">
                <a:lumMod val="85000"/>
              </a:schemeClr>
            </a:solidFill>
            <a:prstDash val="solid"/>
            <a:round/>
            <a:headEnd type="none" w="med" len="med"/>
            <a:tailEnd type="none" w="med" len="med"/>
          </a:ln>
        </p:spPr>
        <p:txBody>
          <a:bodyPr lIns="91425" tIns="45700" rIns="91425" bIns="45700" anchor="t" anchorCtr="0">
            <a:noAutofit/>
          </a:bodyPr>
          <a:lstStyle/>
          <a:p>
            <a:pPr>
              <a:buClr>
                <a:prstClr val="black"/>
              </a:buClr>
              <a:buSzPct val="100000"/>
            </a:pPr>
            <a:r>
              <a:rPr lang="en-IN" sz="1200" dirty="0">
                <a:solidFill>
                  <a:prstClr val="black"/>
                </a:solidFill>
                <a:latin typeface="Century Gothic" pitchFamily="34" charset="0"/>
                <a:ea typeface="Questrial"/>
                <a:cs typeface="Questrial"/>
                <a:sym typeface="Questrial"/>
              </a:rPr>
              <a:t/>
            </a:r>
            <a:br>
              <a:rPr lang="en-IN" sz="1200" dirty="0">
                <a:solidFill>
                  <a:prstClr val="black"/>
                </a:solidFill>
                <a:latin typeface="Century Gothic" pitchFamily="34" charset="0"/>
                <a:ea typeface="Questrial"/>
                <a:cs typeface="Questrial"/>
                <a:sym typeface="Questrial"/>
              </a:rPr>
            </a:br>
            <a:endParaRPr lang="en-IN" sz="1200" dirty="0">
              <a:solidFill>
                <a:prstClr val="black"/>
              </a:solidFill>
              <a:latin typeface="Century Gothic" pitchFamily="34" charset="0"/>
              <a:ea typeface="Questrial"/>
              <a:cs typeface="Questrial"/>
              <a:sym typeface="Questrial"/>
            </a:endParaRPr>
          </a:p>
        </p:txBody>
      </p:sp>
      <p:sp>
        <p:nvSpPr>
          <p:cNvPr id="37" name="Rounded Rectangle 17">
            <a:extLst>
              <a:ext uri="{FF2B5EF4-FFF2-40B4-BE49-F238E27FC236}">
                <a16:creationId xmlns="" xmlns:a16="http://schemas.microsoft.com/office/drawing/2014/main" id="{1D77B693-EE0F-4F8B-A35A-1CD5F868F589}"/>
              </a:ext>
            </a:extLst>
          </p:cNvPr>
          <p:cNvSpPr/>
          <p:nvPr/>
        </p:nvSpPr>
        <p:spPr>
          <a:xfrm>
            <a:off x="4380867" y="905209"/>
            <a:ext cx="2334638" cy="462031"/>
          </a:xfrm>
          <a:prstGeom prst="roundRect">
            <a:avLst/>
          </a:prstGeom>
          <a:solidFill>
            <a:srgbClr val="F59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IN" b="1" dirty="0">
                <a:solidFill>
                  <a:prstClr val="white"/>
                </a:solidFill>
                <a:latin typeface="Century Gothic" panose="020B0502020202020204" pitchFamily="34" charset="0"/>
                <a:ea typeface="Questrial"/>
                <a:cs typeface="Questrial"/>
                <a:sym typeface="Questrial"/>
              </a:rPr>
              <a:t>Complications</a:t>
            </a:r>
          </a:p>
        </p:txBody>
      </p:sp>
      <p:sp>
        <p:nvSpPr>
          <p:cNvPr id="38" name="Shape 63">
            <a:extLst>
              <a:ext uri="{FF2B5EF4-FFF2-40B4-BE49-F238E27FC236}">
                <a16:creationId xmlns="" xmlns:a16="http://schemas.microsoft.com/office/drawing/2014/main" id="{A82C481C-43D3-4137-943B-3B5DC4362608}"/>
              </a:ext>
            </a:extLst>
          </p:cNvPr>
          <p:cNvSpPr/>
          <p:nvPr/>
        </p:nvSpPr>
        <p:spPr>
          <a:xfrm>
            <a:off x="8285964" y="1155577"/>
            <a:ext cx="3197208" cy="3721222"/>
          </a:xfrm>
          <a:prstGeom prst="roundRect">
            <a:avLst>
              <a:gd name="adj" fmla="val 7447"/>
            </a:avLst>
          </a:prstGeom>
          <a:noFill/>
          <a:ln w="12700" cap="flat" cmpd="sng">
            <a:solidFill>
              <a:schemeClr val="bg1">
                <a:lumMod val="85000"/>
              </a:schemeClr>
            </a:solidFill>
            <a:prstDash val="solid"/>
            <a:round/>
            <a:headEnd type="none" w="med" len="med"/>
            <a:tailEnd type="none" w="med" len="med"/>
          </a:ln>
        </p:spPr>
        <p:txBody>
          <a:bodyPr lIns="91425" tIns="45700" rIns="91425" bIns="45700" anchor="t" anchorCtr="0">
            <a:noAutofit/>
          </a:bodyPr>
          <a:lstStyle/>
          <a:p>
            <a:pPr>
              <a:buClr>
                <a:prstClr val="black"/>
              </a:buClr>
              <a:buSzPct val="100000"/>
            </a:pPr>
            <a:r>
              <a:rPr lang="en-IN" sz="1200" dirty="0">
                <a:solidFill>
                  <a:prstClr val="black"/>
                </a:solidFill>
                <a:latin typeface="Century Gothic" pitchFamily="34" charset="0"/>
                <a:ea typeface="Questrial"/>
                <a:cs typeface="Questrial"/>
                <a:sym typeface="Questrial"/>
              </a:rPr>
              <a:t/>
            </a:r>
            <a:br>
              <a:rPr lang="en-IN" sz="1200" dirty="0">
                <a:solidFill>
                  <a:prstClr val="black"/>
                </a:solidFill>
                <a:latin typeface="Century Gothic" pitchFamily="34" charset="0"/>
                <a:ea typeface="Questrial"/>
                <a:cs typeface="Questrial"/>
                <a:sym typeface="Questrial"/>
              </a:rPr>
            </a:br>
            <a:endParaRPr lang="en-IN" sz="1200" dirty="0">
              <a:solidFill>
                <a:prstClr val="black"/>
              </a:solidFill>
              <a:latin typeface="Century Gothic" pitchFamily="34" charset="0"/>
              <a:ea typeface="Questrial"/>
              <a:cs typeface="Questrial"/>
              <a:sym typeface="Questrial"/>
            </a:endParaRPr>
          </a:p>
        </p:txBody>
      </p:sp>
      <p:sp>
        <p:nvSpPr>
          <p:cNvPr id="39" name="Rounded Rectangle 20">
            <a:extLst>
              <a:ext uri="{FF2B5EF4-FFF2-40B4-BE49-F238E27FC236}">
                <a16:creationId xmlns="" xmlns:a16="http://schemas.microsoft.com/office/drawing/2014/main" id="{8CBF2C2E-7921-4817-95F8-98C537EA72A6}"/>
              </a:ext>
            </a:extLst>
          </p:cNvPr>
          <p:cNvSpPr/>
          <p:nvPr/>
        </p:nvSpPr>
        <p:spPr>
          <a:xfrm>
            <a:off x="8254252" y="905209"/>
            <a:ext cx="2868950" cy="462031"/>
          </a:xfrm>
          <a:prstGeom prst="roundRect">
            <a:avLst/>
          </a:prstGeom>
          <a:solidFill>
            <a:srgbClr val="F59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latin typeface="Century Gothic" pitchFamily="34" charset="0"/>
                <a:ea typeface="Questrial"/>
                <a:cs typeface="Questrial"/>
                <a:sym typeface="Questrial"/>
              </a:rPr>
              <a:t>Key Question</a:t>
            </a:r>
          </a:p>
        </p:txBody>
      </p:sp>
      <p:sp>
        <p:nvSpPr>
          <p:cNvPr id="40" name="Shape 71">
            <a:extLst>
              <a:ext uri="{FF2B5EF4-FFF2-40B4-BE49-F238E27FC236}">
                <a16:creationId xmlns="" xmlns:a16="http://schemas.microsoft.com/office/drawing/2014/main" id="{9C88E830-CCD9-44E2-8DE5-785796FEFBAC}"/>
              </a:ext>
            </a:extLst>
          </p:cNvPr>
          <p:cNvSpPr/>
          <p:nvPr/>
        </p:nvSpPr>
        <p:spPr>
          <a:xfrm rot="5400000">
            <a:off x="7196776" y="2895891"/>
            <a:ext cx="1593999" cy="386619"/>
          </a:xfrm>
          <a:prstGeom prst="triangle">
            <a:avLst>
              <a:gd name="adj" fmla="val 50000"/>
            </a:avLst>
          </a:prstGeom>
          <a:solidFill>
            <a:srgbClr val="282364"/>
          </a:solidFill>
          <a:ln w="25400" cap="flat" cmpd="sng">
            <a:noFill/>
            <a:prstDash val="solid"/>
            <a:round/>
            <a:headEnd type="none" w="med" len="med"/>
            <a:tailEnd type="none" w="med" len="med"/>
          </a:ln>
        </p:spPr>
        <p:txBody>
          <a:bodyPr lIns="91425" tIns="45700" rIns="91425" bIns="45700" anchor="ctr" anchorCtr="0">
            <a:noAutofit/>
          </a:bodyPr>
          <a:lstStyle/>
          <a:p>
            <a:pPr algn="ctr"/>
            <a:endParaRPr dirty="0">
              <a:solidFill>
                <a:prstClr val="white"/>
              </a:solidFill>
              <a:latin typeface="Century Gothic" pitchFamily="34" charset="0"/>
              <a:ea typeface="Calibri"/>
              <a:cs typeface="Calibri"/>
              <a:sym typeface="Calibri"/>
            </a:endParaRPr>
          </a:p>
        </p:txBody>
      </p:sp>
      <p:sp>
        <p:nvSpPr>
          <p:cNvPr id="42" name="Text Placeholder 108">
            <a:extLst>
              <a:ext uri="{FF2B5EF4-FFF2-40B4-BE49-F238E27FC236}">
                <a16:creationId xmlns="" xmlns:a16="http://schemas.microsoft.com/office/drawing/2014/main" id="{D094A125-C654-4907-BF58-799D0199EF17}"/>
              </a:ext>
            </a:extLst>
          </p:cNvPr>
          <p:cNvSpPr>
            <a:spLocks noGrp="1"/>
          </p:cNvSpPr>
          <p:nvPr>
            <p:ph type="body" sz="quarter" idx="21"/>
          </p:nvPr>
        </p:nvSpPr>
        <p:spPr>
          <a:xfrm>
            <a:off x="4410486" y="1463407"/>
            <a:ext cx="3200400" cy="3419856"/>
          </a:xfrm>
        </p:spPr>
        <p:txBody>
          <a:bodyPr>
            <a:normAutofit/>
          </a:bodyPr>
          <a:lstStyle/>
          <a:p>
            <a:r>
              <a:rPr lang="en-US" sz="1200" dirty="0">
                <a:latin typeface="Century Gothic" pitchFamily="34" charset="0"/>
              </a:rPr>
              <a:t>The industry is dynamic and consumer needs are constantly changing, reflected in their reviews</a:t>
            </a:r>
          </a:p>
          <a:p>
            <a:r>
              <a:rPr lang="en-US" sz="1200" dirty="0" smtClean="0">
                <a:latin typeface="Century Gothic" pitchFamily="34" charset="0"/>
              </a:rPr>
              <a:t>Given </a:t>
            </a:r>
            <a:r>
              <a:rPr lang="en-US" sz="1200" dirty="0">
                <a:latin typeface="Century Gothic" pitchFamily="34" charset="0"/>
              </a:rPr>
              <a:t>the large number of categories they cater </a:t>
            </a:r>
            <a:r>
              <a:rPr lang="en-US" sz="1200" dirty="0" smtClean="0">
                <a:latin typeface="Century Gothic" pitchFamily="34" charset="0"/>
              </a:rPr>
              <a:t>to and a large volume of data, </a:t>
            </a:r>
            <a:r>
              <a:rPr lang="en-US" sz="1200" dirty="0">
                <a:latin typeface="Century Gothic" pitchFamily="34" charset="0"/>
              </a:rPr>
              <a:t>there is a need for a technology-enabled solution that provides both scale and depth</a:t>
            </a:r>
          </a:p>
        </p:txBody>
      </p:sp>
      <p:sp>
        <p:nvSpPr>
          <p:cNvPr id="43" name="Text Placeholder 109">
            <a:extLst>
              <a:ext uri="{FF2B5EF4-FFF2-40B4-BE49-F238E27FC236}">
                <a16:creationId xmlns="" xmlns:a16="http://schemas.microsoft.com/office/drawing/2014/main" id="{E612E6C8-D821-46CF-9D17-5AE37D0BDDD9}"/>
              </a:ext>
            </a:extLst>
          </p:cNvPr>
          <p:cNvSpPr>
            <a:spLocks noGrp="1"/>
          </p:cNvSpPr>
          <p:nvPr>
            <p:ph type="body" sz="quarter" idx="22"/>
          </p:nvPr>
        </p:nvSpPr>
        <p:spPr>
          <a:xfrm>
            <a:off x="8284918" y="1463407"/>
            <a:ext cx="3199780" cy="3420217"/>
          </a:xfrm>
        </p:spPr>
        <p:txBody>
          <a:bodyPr>
            <a:normAutofit/>
          </a:bodyPr>
          <a:lstStyle/>
          <a:p>
            <a:r>
              <a:rPr lang="en-US" sz="1200" dirty="0" smtClean="0">
                <a:latin typeface="Century Gothic" panose="020B0502020202020204" pitchFamily="34" charset="0"/>
              </a:rPr>
              <a:t>What are the key business insights emerging from consumer reviews and the reasons or aspects behind the same?</a:t>
            </a:r>
            <a:endParaRPr lang="en-US" sz="1200" dirty="0">
              <a:latin typeface="Century Gothic" panose="020B0502020202020204" pitchFamily="34" charset="0"/>
            </a:endParaRPr>
          </a:p>
        </p:txBody>
      </p:sp>
      <p:sp>
        <p:nvSpPr>
          <p:cNvPr id="44" name="Text Placeholder 110">
            <a:extLst>
              <a:ext uri="{FF2B5EF4-FFF2-40B4-BE49-F238E27FC236}">
                <a16:creationId xmlns="" xmlns:a16="http://schemas.microsoft.com/office/drawing/2014/main" id="{3F7F9EDC-092C-46C0-9207-EA435641DB43}"/>
              </a:ext>
            </a:extLst>
          </p:cNvPr>
          <p:cNvSpPr>
            <a:spLocks noGrp="1"/>
          </p:cNvSpPr>
          <p:nvPr>
            <p:ph type="body" sz="quarter" idx="4294967295"/>
          </p:nvPr>
        </p:nvSpPr>
        <p:spPr>
          <a:xfrm>
            <a:off x="4525084" y="5598086"/>
            <a:ext cx="6965802" cy="815525"/>
          </a:xfrm>
        </p:spPr>
        <p:txBody>
          <a:bodyPr>
            <a:normAutofit/>
          </a:bodyPr>
          <a:lstStyle/>
          <a:p>
            <a:r>
              <a:rPr lang="en-US" sz="1200" dirty="0" smtClean="0">
                <a:latin typeface="Century Gothic" panose="020B0502020202020204" pitchFamily="34" charset="0"/>
              </a:rPr>
              <a:t>Amazon.com has </a:t>
            </a:r>
            <a:r>
              <a:rPr lang="en-US" sz="1200" dirty="0">
                <a:latin typeface="Century Gothic" panose="020B0502020202020204" pitchFamily="34" charset="0"/>
              </a:rPr>
              <a:t>a technology-enabled </a:t>
            </a:r>
            <a:r>
              <a:rPr lang="en-US" sz="1200" dirty="0" smtClean="0">
                <a:latin typeface="Century Gothic" panose="020B0502020202020204" pitchFamily="34" charset="0"/>
              </a:rPr>
              <a:t>review analysis </a:t>
            </a:r>
            <a:r>
              <a:rPr lang="en-US" sz="1200" dirty="0">
                <a:latin typeface="Century Gothic" panose="020B0502020202020204" pitchFamily="34" charset="0"/>
              </a:rPr>
              <a:t>framework to interpret customer feedback and identify key </a:t>
            </a:r>
            <a:r>
              <a:rPr lang="en-US" sz="1200" dirty="0" smtClean="0">
                <a:latin typeface="Century Gothic" panose="020B0502020202020204" pitchFamily="34" charset="0"/>
              </a:rPr>
              <a:t>business actions associated </a:t>
            </a:r>
            <a:r>
              <a:rPr lang="en-US" sz="1200" dirty="0">
                <a:latin typeface="Century Gothic" panose="020B0502020202020204" pitchFamily="34" charset="0"/>
              </a:rPr>
              <a:t>with the same</a:t>
            </a:r>
          </a:p>
        </p:txBody>
      </p:sp>
      <p:sp>
        <p:nvSpPr>
          <p:cNvPr id="45" name="Shape 71">
            <a:extLst>
              <a:ext uri="{FF2B5EF4-FFF2-40B4-BE49-F238E27FC236}">
                <a16:creationId xmlns="" xmlns:a16="http://schemas.microsoft.com/office/drawing/2014/main" id="{81FF31E8-EBEE-4A61-9E57-A111F8D10907}"/>
              </a:ext>
            </a:extLst>
          </p:cNvPr>
          <p:cNvSpPr/>
          <p:nvPr/>
        </p:nvSpPr>
        <p:spPr>
          <a:xfrm rot="5400000">
            <a:off x="3329651" y="2859562"/>
            <a:ext cx="1593999" cy="386619"/>
          </a:xfrm>
          <a:prstGeom prst="triangle">
            <a:avLst>
              <a:gd name="adj" fmla="val 50000"/>
            </a:avLst>
          </a:prstGeom>
          <a:solidFill>
            <a:srgbClr val="282364"/>
          </a:solidFill>
          <a:ln w="25400" cap="flat" cmpd="sng">
            <a:noFill/>
            <a:prstDash val="solid"/>
            <a:round/>
            <a:headEnd type="none" w="med" len="med"/>
            <a:tailEnd type="none" w="med" len="med"/>
          </a:ln>
        </p:spPr>
        <p:txBody>
          <a:bodyPr lIns="91425" tIns="45700" rIns="91425" bIns="45700" anchor="ctr" anchorCtr="0">
            <a:noAutofit/>
          </a:bodyPr>
          <a:lstStyle/>
          <a:p>
            <a:pPr algn="ctr"/>
            <a:endParaRPr dirty="0">
              <a:solidFill>
                <a:prstClr val="white"/>
              </a:solidFill>
              <a:latin typeface="Century Gothic" pitchFamily="34" charset="0"/>
              <a:ea typeface="Calibri"/>
              <a:cs typeface="Calibri"/>
              <a:sym typeface="Calibri"/>
            </a:endParaRPr>
          </a:p>
        </p:txBody>
      </p:sp>
      <p:sp>
        <p:nvSpPr>
          <p:cNvPr id="18" name="Shape 71">
            <a:extLst>
              <a:ext uri="{FF2B5EF4-FFF2-40B4-BE49-F238E27FC236}">
                <a16:creationId xmlns="" xmlns:a16="http://schemas.microsoft.com/office/drawing/2014/main" id="{0C3B802D-0D6E-474F-8999-4CEE3BA4DDCA}"/>
              </a:ext>
            </a:extLst>
          </p:cNvPr>
          <p:cNvSpPr/>
          <p:nvPr/>
        </p:nvSpPr>
        <p:spPr>
          <a:xfrm rot="10800000">
            <a:off x="8141685" y="4952139"/>
            <a:ext cx="1593999" cy="386619"/>
          </a:xfrm>
          <a:prstGeom prst="triangle">
            <a:avLst>
              <a:gd name="adj" fmla="val 50000"/>
            </a:avLst>
          </a:prstGeom>
          <a:solidFill>
            <a:srgbClr val="282364"/>
          </a:solidFill>
          <a:ln w="25400" cap="flat" cmpd="sng">
            <a:noFill/>
            <a:prstDash val="solid"/>
            <a:round/>
            <a:headEnd type="none" w="med" len="med"/>
            <a:tailEnd type="none" w="med" len="med"/>
          </a:ln>
        </p:spPr>
        <p:txBody>
          <a:bodyPr lIns="91425" tIns="45700" rIns="91425" bIns="45700" anchor="ctr" anchorCtr="0">
            <a:noAutofit/>
          </a:bodyPr>
          <a:lstStyle/>
          <a:p>
            <a:pPr algn="ctr"/>
            <a:endParaRPr dirty="0">
              <a:solidFill>
                <a:prstClr val="white"/>
              </a:solidFill>
              <a:latin typeface="Century Gothic" pitchFamily="34" charset="0"/>
              <a:ea typeface="Calibri"/>
              <a:cs typeface="Calibri"/>
              <a:sym typeface="Calibri"/>
            </a:endParaRPr>
          </a:p>
        </p:txBody>
      </p:sp>
    </p:spTree>
    <p:extLst>
      <p:ext uri="{BB962C8B-B14F-4D97-AF65-F5344CB8AC3E}">
        <p14:creationId xmlns:p14="http://schemas.microsoft.com/office/powerpoint/2010/main" val="374216168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51FA3CCB-6C17-4F2C-8C73-81E559C038D7}"/>
              </a:ext>
            </a:extLst>
          </p:cNvPr>
          <p:cNvSpPr>
            <a:spLocks noChangeArrowheads="1"/>
          </p:cNvSpPr>
          <p:nvPr/>
        </p:nvSpPr>
        <p:spPr bwMode="gray">
          <a:xfrm>
            <a:off x="215649" y="928741"/>
            <a:ext cx="11378110" cy="5589837"/>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900" dirty="0">
              <a:latin typeface="Century Gothic" panose="020B0502020202020204" pitchFamily="34" charset="0"/>
              <a:cs typeface="Arial" pitchFamily="34" charset="0"/>
            </a:endParaRPr>
          </a:p>
        </p:txBody>
      </p:sp>
      <p:sp>
        <p:nvSpPr>
          <p:cNvPr id="31" name="Rectangle 30">
            <a:extLst>
              <a:ext uri="{FF2B5EF4-FFF2-40B4-BE49-F238E27FC236}">
                <a16:creationId xmlns="" xmlns:a16="http://schemas.microsoft.com/office/drawing/2014/main" id="{2C93F53C-D883-42C5-8844-A712163EA8F0}"/>
              </a:ext>
            </a:extLst>
          </p:cNvPr>
          <p:cNvSpPr/>
          <p:nvPr/>
        </p:nvSpPr>
        <p:spPr>
          <a:xfrm>
            <a:off x="3906877" y="1131056"/>
            <a:ext cx="4430055" cy="1042672"/>
          </a:xfrm>
          <a:prstGeom prst="rect">
            <a:avLst/>
          </a:prstGeom>
          <a:solidFill>
            <a:srgbClr val="FFD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latin typeface="Century Gothic" panose="020B0502020202020204" pitchFamily="34" charset="0"/>
            </a:endParaRPr>
          </a:p>
        </p:txBody>
      </p:sp>
      <p:sp>
        <p:nvSpPr>
          <p:cNvPr id="2" name="Rectangle 1">
            <a:extLst>
              <a:ext uri="{FF2B5EF4-FFF2-40B4-BE49-F238E27FC236}">
                <a16:creationId xmlns="" xmlns:a16="http://schemas.microsoft.com/office/drawing/2014/main" id="{9ACE17C2-C28D-47DA-AC6B-859ECCE5201D}"/>
              </a:ext>
            </a:extLst>
          </p:cNvPr>
          <p:cNvSpPr/>
          <p:nvPr/>
        </p:nvSpPr>
        <p:spPr>
          <a:xfrm>
            <a:off x="1666791" y="1120246"/>
            <a:ext cx="2095452" cy="1042672"/>
          </a:xfrm>
          <a:prstGeom prst="rect">
            <a:avLst/>
          </a:prstGeom>
          <a:solidFill>
            <a:srgbClr val="FFD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latin typeface="Century Gothic" panose="020B0502020202020204" pitchFamily="34" charset="0"/>
            </a:endParaRPr>
          </a:p>
        </p:txBody>
      </p:sp>
      <p:cxnSp>
        <p:nvCxnSpPr>
          <p:cNvPr id="115" name="Straight Connector 114"/>
          <p:cNvCxnSpPr>
            <a:cxnSpLocks/>
          </p:cNvCxnSpPr>
          <p:nvPr/>
        </p:nvCxnSpPr>
        <p:spPr>
          <a:xfrm>
            <a:off x="3816852" y="2301451"/>
            <a:ext cx="0" cy="399860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271274" y="321694"/>
            <a:ext cx="0" cy="3999529"/>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cxnSpLocks/>
          </p:cNvCxnSpPr>
          <p:nvPr/>
        </p:nvCxnSpPr>
        <p:spPr>
          <a:xfrm>
            <a:off x="8424371" y="2202701"/>
            <a:ext cx="0" cy="3999529"/>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cxnSpLocks/>
          </p:cNvCxnSpPr>
          <p:nvPr/>
        </p:nvCxnSpPr>
        <p:spPr>
          <a:xfrm>
            <a:off x="10570581" y="2220335"/>
            <a:ext cx="0" cy="3999529"/>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cxnSpLocks/>
          </p:cNvCxnSpPr>
          <p:nvPr/>
        </p:nvCxnSpPr>
        <p:spPr>
          <a:xfrm>
            <a:off x="1781946" y="5153988"/>
            <a:ext cx="8688330" cy="10328"/>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1184679" y="2389859"/>
            <a:ext cx="462836" cy="3957274"/>
            <a:chOff x="91280" y="2430454"/>
            <a:chExt cx="405324" cy="4049337"/>
          </a:xfrm>
        </p:grpSpPr>
        <p:sp>
          <p:nvSpPr>
            <p:cNvPr id="109" name="Rounded Rectangle 55"/>
            <p:cNvSpPr/>
            <p:nvPr userDrawn="1"/>
          </p:nvSpPr>
          <p:spPr>
            <a:xfrm rot="16200000">
              <a:off x="-1085933" y="3607670"/>
              <a:ext cx="2759753" cy="405321"/>
            </a:xfrm>
            <a:prstGeom prst="round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8" dirty="0">
                <a:solidFill>
                  <a:schemeClr val="tx1"/>
                </a:solidFill>
                <a:latin typeface="Century Gothic" panose="020B0502020202020204" pitchFamily="34" charset="0"/>
              </a:endParaRPr>
            </a:p>
          </p:txBody>
        </p:sp>
        <p:sp>
          <p:nvSpPr>
            <p:cNvPr id="110" name="Rounded Rectangle 56"/>
            <p:cNvSpPr/>
            <p:nvPr userDrawn="1"/>
          </p:nvSpPr>
          <p:spPr>
            <a:xfrm rot="16200000">
              <a:off x="-305090" y="5678099"/>
              <a:ext cx="1198062" cy="405321"/>
            </a:xfrm>
            <a:prstGeom prst="round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8" dirty="0">
                <a:solidFill>
                  <a:schemeClr val="tx1"/>
                </a:solidFill>
                <a:latin typeface="Century Gothic" panose="020B0502020202020204" pitchFamily="34" charset="0"/>
              </a:endParaRPr>
            </a:p>
          </p:txBody>
        </p:sp>
      </p:grpSp>
      <p:sp>
        <p:nvSpPr>
          <p:cNvPr id="143" name="Text Placeholder 142"/>
          <p:cNvSpPr>
            <a:spLocks noGrp="1"/>
          </p:cNvSpPr>
          <p:nvPr>
            <p:ph type="body" sz="quarter" idx="29"/>
          </p:nvPr>
        </p:nvSpPr>
        <p:spPr>
          <a:xfrm>
            <a:off x="1781946" y="1280054"/>
            <a:ext cx="2023769" cy="372338"/>
          </a:xfrm>
        </p:spPr>
        <p:txBody>
          <a:bodyPr>
            <a:noAutofit/>
          </a:bodyPr>
          <a:lstStyle/>
          <a:p>
            <a:r>
              <a:rPr lang="en-US" sz="1568" dirty="0">
                <a:latin typeface="Century Gothic" panose="020B0502020202020204" pitchFamily="34" charset="0"/>
              </a:rPr>
              <a:t>Data collection and harmonization</a:t>
            </a:r>
          </a:p>
        </p:txBody>
      </p:sp>
      <p:sp>
        <p:nvSpPr>
          <p:cNvPr id="144" name="Text Placeholder 143"/>
          <p:cNvSpPr>
            <a:spLocks noGrp="1"/>
          </p:cNvSpPr>
          <p:nvPr>
            <p:ph type="body" sz="quarter" idx="30"/>
          </p:nvPr>
        </p:nvSpPr>
        <p:spPr>
          <a:xfrm>
            <a:off x="4672455" y="1426928"/>
            <a:ext cx="3069770" cy="429307"/>
          </a:xfrm>
        </p:spPr>
        <p:txBody>
          <a:bodyPr>
            <a:noAutofit/>
          </a:bodyPr>
          <a:lstStyle/>
          <a:p>
            <a:r>
              <a:rPr lang="en-US" sz="1568" dirty="0">
                <a:latin typeface="Century Gothic" panose="020B0502020202020204" pitchFamily="34" charset="0"/>
              </a:rPr>
              <a:t>Data p</a:t>
            </a:r>
            <a:r>
              <a:rPr lang="en-US" sz="1568" dirty="0" smtClean="0">
                <a:latin typeface="Century Gothic" panose="020B0502020202020204" pitchFamily="34" charset="0"/>
              </a:rPr>
              <a:t>rocessing </a:t>
            </a:r>
            <a:r>
              <a:rPr lang="en-US" sz="1568" dirty="0">
                <a:latin typeface="Century Gothic" panose="020B0502020202020204" pitchFamily="34" charset="0"/>
              </a:rPr>
              <a:t>and analysis</a:t>
            </a:r>
          </a:p>
        </p:txBody>
      </p:sp>
      <p:sp>
        <p:nvSpPr>
          <p:cNvPr id="142" name="Text Placeholder 141"/>
          <p:cNvSpPr>
            <a:spLocks noGrp="1"/>
          </p:cNvSpPr>
          <p:nvPr>
            <p:ph type="body" sz="quarter" idx="28"/>
          </p:nvPr>
        </p:nvSpPr>
        <p:spPr>
          <a:xfrm>
            <a:off x="111343" y="170957"/>
            <a:ext cx="9416705" cy="380048"/>
          </a:xfrm>
          <a:noFill/>
          <a:ln w="0">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1193860" fontAlgn="base">
              <a:spcBef>
                <a:spcPct val="0"/>
              </a:spcBef>
              <a:spcAft>
                <a:spcPct val="0"/>
              </a:spcAft>
              <a:tabLst>
                <a:tab pos="359851" algn="l"/>
              </a:tabLst>
            </a:pPr>
            <a:r>
              <a:rPr lang="en-US" sz="2400" dirty="0">
                <a:solidFill>
                  <a:srgbClr val="EE6E1F"/>
                </a:solidFill>
                <a:latin typeface="Century Gothic" panose="020B0502020202020204" pitchFamily="34" charset="0"/>
                <a:ea typeface="+mj-ea"/>
                <a:cs typeface="+mj-cs"/>
              </a:rPr>
              <a:t>Approach ... a combination of </a:t>
            </a:r>
            <a:r>
              <a:rPr lang="en-US" sz="2400" dirty="0" smtClean="0">
                <a:solidFill>
                  <a:srgbClr val="EE6E1F"/>
                </a:solidFill>
                <a:latin typeface="Century Gothic" panose="020B0502020202020204" pitchFamily="34" charset="0"/>
                <a:ea typeface="+mj-ea"/>
                <a:cs typeface="+mj-cs"/>
              </a:rPr>
              <a:t>big data &amp; analytics</a:t>
            </a:r>
            <a:endParaRPr lang="en-US" sz="2400" dirty="0">
              <a:solidFill>
                <a:srgbClr val="EE6E1F"/>
              </a:solidFill>
              <a:latin typeface="Century Gothic" panose="020B0502020202020204" pitchFamily="34" charset="0"/>
              <a:ea typeface="+mj-ea"/>
              <a:cs typeface="+mj-cs"/>
            </a:endParaRPr>
          </a:p>
        </p:txBody>
      </p:sp>
      <p:sp>
        <p:nvSpPr>
          <p:cNvPr id="158" name="Text Placeholder 157"/>
          <p:cNvSpPr>
            <a:spLocks noGrp="1"/>
          </p:cNvSpPr>
          <p:nvPr>
            <p:ph type="body" sz="quarter" idx="44"/>
          </p:nvPr>
        </p:nvSpPr>
        <p:spPr>
          <a:xfrm rot="16200000">
            <a:off x="201718" y="3299912"/>
            <a:ext cx="2463534" cy="466611"/>
          </a:xfrm>
        </p:spPr>
        <p:txBody>
          <a:bodyPr anchor="ctr">
            <a:normAutofit/>
          </a:bodyPr>
          <a:lstStyle/>
          <a:p>
            <a:r>
              <a:rPr lang="en-US" sz="1300" b="1" dirty="0">
                <a:latin typeface="Century Gothic" panose="020B0502020202020204" pitchFamily="34" charset="0"/>
              </a:rPr>
              <a:t>Activities</a:t>
            </a:r>
          </a:p>
        </p:txBody>
      </p:sp>
      <p:sp>
        <p:nvSpPr>
          <p:cNvPr id="159" name="Text Placeholder 158"/>
          <p:cNvSpPr>
            <a:spLocks noGrp="1"/>
          </p:cNvSpPr>
          <p:nvPr>
            <p:ph type="body" sz="quarter" idx="45"/>
          </p:nvPr>
        </p:nvSpPr>
        <p:spPr>
          <a:xfrm rot="16200000">
            <a:off x="829804" y="5484622"/>
            <a:ext cx="1183767" cy="442933"/>
          </a:xfrm>
        </p:spPr>
        <p:txBody>
          <a:bodyPr anchor="ctr">
            <a:normAutofit fontScale="92500"/>
          </a:bodyPr>
          <a:lstStyle/>
          <a:p>
            <a:r>
              <a:rPr lang="en-US" sz="1372" b="1" dirty="0">
                <a:latin typeface="Century Gothic" panose="020B0502020202020204" pitchFamily="34" charset="0"/>
              </a:rPr>
              <a:t>Deliverables</a:t>
            </a:r>
          </a:p>
        </p:txBody>
      </p:sp>
      <p:sp>
        <p:nvSpPr>
          <p:cNvPr id="148" name="Text Placeholder 147"/>
          <p:cNvSpPr>
            <a:spLocks noGrp="1"/>
          </p:cNvSpPr>
          <p:nvPr>
            <p:ph type="body" sz="quarter" idx="34"/>
          </p:nvPr>
        </p:nvSpPr>
        <p:spPr>
          <a:xfrm>
            <a:off x="1840978" y="2361282"/>
            <a:ext cx="1689843" cy="2946982"/>
          </a:xfrm>
          <a:ln w="0">
            <a:solidFill>
              <a:schemeClr val="bg1">
                <a:alpha val="0"/>
              </a:schemeClr>
            </a:solidFill>
          </a:ln>
        </p:spPr>
        <p:txBody>
          <a:bodyPr vert="horz" lIns="89620" tIns="44810" rIns="89620" bIns="44810" rtlCol="0">
            <a:noAutofit/>
          </a:bodyPr>
          <a:lstStyle/>
          <a:p>
            <a:r>
              <a:rPr lang="en-IN" sz="1200" dirty="0">
                <a:latin typeface="Century Gothic" panose="020B0502020202020204" pitchFamily="34" charset="0"/>
              </a:rPr>
              <a:t>Acquire customer reviews and ratings data</a:t>
            </a:r>
          </a:p>
          <a:p>
            <a:r>
              <a:rPr lang="en-US" sz="1200" dirty="0">
                <a:latin typeface="Century Gothic" panose="020B0502020202020204" pitchFamily="34" charset="0"/>
              </a:rPr>
              <a:t>Data structuring and validation</a:t>
            </a:r>
          </a:p>
          <a:p>
            <a:r>
              <a:rPr lang="en-US" sz="1200" dirty="0">
                <a:latin typeface="Century Gothic" panose="020B0502020202020204" pitchFamily="34" charset="0"/>
              </a:rPr>
              <a:t>Data cleaning and </a:t>
            </a:r>
            <a:r>
              <a:rPr lang="en-US" sz="1200" dirty="0" smtClean="0">
                <a:latin typeface="Century Gothic" panose="020B0502020202020204" pitchFamily="34" charset="0"/>
              </a:rPr>
              <a:t>diagnostics</a:t>
            </a:r>
          </a:p>
          <a:p>
            <a:r>
              <a:rPr lang="en-US" sz="1200" dirty="0" smtClean="0">
                <a:latin typeface="Century Gothic" panose="020B0502020202020204" pitchFamily="34" charset="0"/>
              </a:rPr>
              <a:t>Load the data into Buckets in Google Cloud Platform</a:t>
            </a:r>
            <a:endParaRPr lang="en-US" sz="1200" dirty="0">
              <a:latin typeface="Century Gothic" panose="020B0502020202020204" pitchFamily="34" charset="0"/>
            </a:endParaRPr>
          </a:p>
        </p:txBody>
      </p:sp>
      <p:sp>
        <p:nvSpPr>
          <p:cNvPr id="149" name="Text Placeholder 148"/>
          <p:cNvSpPr>
            <a:spLocks noGrp="1"/>
          </p:cNvSpPr>
          <p:nvPr>
            <p:ph type="body" sz="quarter" idx="35"/>
          </p:nvPr>
        </p:nvSpPr>
        <p:spPr>
          <a:xfrm>
            <a:off x="3844599" y="2360611"/>
            <a:ext cx="4492333" cy="2753594"/>
          </a:xfrm>
        </p:spPr>
        <p:txBody>
          <a:bodyPr/>
          <a:lstStyle/>
          <a:p>
            <a:r>
              <a:rPr lang="en-US" sz="1200" dirty="0" smtClean="0">
                <a:latin typeface="Century Gothic" panose="020B0502020202020204" pitchFamily="34" charset="0"/>
              </a:rPr>
              <a:t>Extracting the .gz file in the GCP bucket using Dataflow tool</a:t>
            </a:r>
          </a:p>
          <a:p>
            <a:r>
              <a:rPr lang="en-US" sz="1200" dirty="0" smtClean="0">
                <a:latin typeface="Century Gothic" panose="020B0502020202020204" pitchFamily="34" charset="0"/>
              </a:rPr>
              <a:t>Creation of Tables in the Big Query using the .json data in GCP Buckets</a:t>
            </a:r>
          </a:p>
          <a:p>
            <a:r>
              <a:rPr lang="en-IN" sz="1200" dirty="0" smtClean="0">
                <a:latin typeface="Century Gothic" panose="020B0502020202020204" pitchFamily="34" charset="0"/>
              </a:rPr>
              <a:t>Connecting to the tables using Jupyter notebook from the local machine</a:t>
            </a:r>
          </a:p>
          <a:p>
            <a:r>
              <a:rPr lang="en-IN" sz="1200" dirty="0" smtClean="0">
                <a:latin typeface="Century Gothic" panose="020B0502020202020204" pitchFamily="34" charset="0"/>
              </a:rPr>
              <a:t>Importing data as Pandas data frame using Big Query written through Jupyter notebook</a:t>
            </a:r>
          </a:p>
          <a:p>
            <a:r>
              <a:rPr lang="en-IN" sz="1200" dirty="0" smtClean="0">
                <a:latin typeface="Century Gothic" panose="020B0502020202020204" pitchFamily="34" charset="0"/>
              </a:rPr>
              <a:t>Challenges faced while creating tables in Big Query as the structure of data was not clean. Attributes such as SalesRank and Helpful were not processed in the created tables and hence not a part of analysis</a:t>
            </a:r>
          </a:p>
          <a:p>
            <a:pPr marL="0" indent="0">
              <a:buNone/>
            </a:pPr>
            <a:endParaRPr lang="en-IN" sz="1200" dirty="0">
              <a:latin typeface="Century Gothic" panose="020B0502020202020204" pitchFamily="34" charset="0"/>
            </a:endParaRPr>
          </a:p>
          <a:p>
            <a:endParaRPr lang="en-US" sz="1200" dirty="0">
              <a:latin typeface="Century Gothic" panose="020B0502020202020204" pitchFamily="34" charset="0"/>
            </a:endParaRPr>
          </a:p>
        </p:txBody>
      </p:sp>
      <p:sp>
        <p:nvSpPr>
          <p:cNvPr id="152" name="Text Placeholder 151"/>
          <p:cNvSpPr>
            <a:spLocks noGrp="1"/>
          </p:cNvSpPr>
          <p:nvPr>
            <p:ph type="body" sz="quarter" idx="38"/>
          </p:nvPr>
        </p:nvSpPr>
        <p:spPr>
          <a:xfrm>
            <a:off x="8423332" y="2362754"/>
            <a:ext cx="1879267" cy="2152643"/>
          </a:xfrm>
        </p:spPr>
        <p:txBody>
          <a:bodyPr/>
          <a:lstStyle/>
          <a:p>
            <a:pPr marL="108914" indent="-108914"/>
            <a:r>
              <a:rPr lang="en-IN" sz="1200" dirty="0" smtClean="0">
                <a:latin typeface="Century Gothic" panose="020B0502020202020204" pitchFamily="34" charset="0"/>
              </a:rPr>
              <a:t>Develop Hypothesis and build analysis towards proving those Hypothesis</a:t>
            </a:r>
            <a:endParaRPr lang="en-IN" sz="1200" dirty="0">
              <a:latin typeface="Century Gothic" panose="020B0502020202020204" pitchFamily="34" charset="0"/>
            </a:endParaRPr>
          </a:p>
          <a:p>
            <a:pPr marL="108914" indent="-108914"/>
            <a:r>
              <a:rPr lang="en-IN" sz="1200" dirty="0" smtClean="0">
                <a:latin typeface="Century Gothic" panose="020B0502020202020204" pitchFamily="34" charset="0"/>
              </a:rPr>
              <a:t>Analyse the behaviour of reviews and ratings from Product, Price and Brand dimensions on the business</a:t>
            </a:r>
            <a:endParaRPr lang="en-IN" sz="1200" dirty="0">
              <a:latin typeface="Century Gothic" panose="020B0502020202020204" pitchFamily="34" charset="0"/>
            </a:endParaRPr>
          </a:p>
          <a:p>
            <a:endParaRPr lang="en-US" sz="1200" dirty="0">
              <a:latin typeface="Century Gothic" panose="020B0502020202020204" pitchFamily="34" charset="0"/>
            </a:endParaRPr>
          </a:p>
        </p:txBody>
      </p:sp>
      <p:sp>
        <p:nvSpPr>
          <p:cNvPr id="37" name="Text Placeholder 152"/>
          <p:cNvSpPr>
            <a:spLocks noGrp="1"/>
          </p:cNvSpPr>
          <p:nvPr>
            <p:ph type="body" sz="quarter" idx="39"/>
          </p:nvPr>
        </p:nvSpPr>
        <p:spPr>
          <a:xfrm>
            <a:off x="1845338" y="5146433"/>
            <a:ext cx="1797328" cy="805224"/>
          </a:xfrm>
          <a:ln w="0">
            <a:solidFill>
              <a:schemeClr val="bg1">
                <a:alpha val="0"/>
              </a:schemeClr>
            </a:solidFill>
          </a:ln>
        </p:spPr>
        <p:txBody>
          <a:bodyPr vert="horz" lIns="89620" tIns="44810" rIns="89620" bIns="44810" rtlCol="0">
            <a:noAutofit/>
          </a:bodyPr>
          <a:lstStyle/>
          <a:p>
            <a:pPr marL="163371" indent="-163371"/>
            <a:r>
              <a:rPr lang="en-IN" sz="1200" dirty="0" smtClean="0">
                <a:latin typeface="Century Gothic" panose="020B0502020202020204" pitchFamily="34" charset="0"/>
              </a:rPr>
              <a:t>Input data available in the GCP Buckets</a:t>
            </a:r>
            <a:endParaRPr lang="en-IN" sz="1200" dirty="0">
              <a:latin typeface="Century Gothic" panose="020B0502020202020204" pitchFamily="34" charset="0"/>
            </a:endParaRPr>
          </a:p>
          <a:p>
            <a:endParaRPr lang="en-US" sz="1200" dirty="0">
              <a:latin typeface="Century Gothic" panose="020B0502020202020204" pitchFamily="34" charset="0"/>
            </a:endParaRPr>
          </a:p>
        </p:txBody>
      </p:sp>
      <p:sp>
        <p:nvSpPr>
          <p:cNvPr id="38" name="Text Placeholder 153"/>
          <p:cNvSpPr>
            <a:spLocks noGrp="1"/>
          </p:cNvSpPr>
          <p:nvPr>
            <p:ph type="body" sz="quarter" idx="40"/>
          </p:nvPr>
        </p:nvSpPr>
        <p:spPr>
          <a:xfrm>
            <a:off x="3835912" y="5143178"/>
            <a:ext cx="2387011" cy="1055516"/>
          </a:xfrm>
        </p:spPr>
        <p:txBody>
          <a:bodyPr/>
          <a:lstStyle/>
          <a:p>
            <a:pPr marL="163371" indent="-163371"/>
            <a:r>
              <a:rPr lang="en-US" sz="1200" dirty="0" smtClean="0">
                <a:latin typeface="Century Gothic" panose="020B0502020202020204" pitchFamily="34" charset="0"/>
              </a:rPr>
              <a:t>Different attributes / features of the data are studied against each other</a:t>
            </a:r>
            <a:endParaRPr lang="en-US" sz="1200" dirty="0">
              <a:latin typeface="Century Gothic" panose="020B0502020202020204" pitchFamily="34" charset="0"/>
            </a:endParaRPr>
          </a:p>
        </p:txBody>
      </p:sp>
      <p:sp>
        <p:nvSpPr>
          <p:cNvPr id="39" name="Text Placeholder 154"/>
          <p:cNvSpPr>
            <a:spLocks noGrp="1"/>
          </p:cNvSpPr>
          <p:nvPr>
            <p:ph type="body" sz="quarter" idx="41"/>
          </p:nvPr>
        </p:nvSpPr>
        <p:spPr>
          <a:xfrm>
            <a:off x="6033788" y="5164316"/>
            <a:ext cx="2369698" cy="839300"/>
          </a:xfrm>
        </p:spPr>
        <p:txBody>
          <a:bodyPr/>
          <a:lstStyle/>
          <a:p>
            <a:pPr marL="285750" lvl="2" indent="-176213">
              <a:spcBef>
                <a:spcPts val="196"/>
              </a:spcBef>
            </a:pPr>
            <a:r>
              <a:rPr lang="en-IN" sz="1200" dirty="0" smtClean="0">
                <a:latin typeface="Century Gothic" panose="020B0502020202020204" pitchFamily="34" charset="0"/>
              </a:rPr>
              <a:t>Generated visualisations to understand the relationship between different dimensions of data	</a:t>
            </a:r>
            <a:endParaRPr lang="en-US" sz="1200" dirty="0">
              <a:latin typeface="Century Gothic" panose="020B0502020202020204" pitchFamily="34" charset="0"/>
            </a:endParaRPr>
          </a:p>
        </p:txBody>
      </p:sp>
      <p:sp>
        <p:nvSpPr>
          <p:cNvPr id="41" name="Text Placeholder 156"/>
          <p:cNvSpPr>
            <a:spLocks noGrp="1"/>
          </p:cNvSpPr>
          <p:nvPr>
            <p:ph type="body" sz="quarter" idx="43"/>
          </p:nvPr>
        </p:nvSpPr>
        <p:spPr>
          <a:xfrm>
            <a:off x="8246702" y="5143178"/>
            <a:ext cx="2282605" cy="1156877"/>
          </a:xfrm>
        </p:spPr>
        <p:txBody>
          <a:bodyPr/>
          <a:lstStyle/>
          <a:p>
            <a:pPr marL="339188" lvl="1" indent="-168038">
              <a:spcBef>
                <a:spcPts val="196"/>
              </a:spcBef>
              <a:buFont typeface="Arial" panose="020B0604020202020204" pitchFamily="34" charset="0"/>
              <a:buChar char="•"/>
            </a:pPr>
            <a:r>
              <a:rPr lang="en-IN" sz="1200" dirty="0">
                <a:latin typeface="Century Gothic" panose="020B0502020202020204" pitchFamily="34" charset="0"/>
              </a:rPr>
              <a:t>Presentation capturing detailed insights from the customer reviews and ratings </a:t>
            </a:r>
          </a:p>
          <a:p>
            <a:endParaRPr lang="en-US" sz="1200" dirty="0">
              <a:latin typeface="Century Gothic" panose="020B0502020202020204" pitchFamily="34" charset="0"/>
            </a:endParaRPr>
          </a:p>
        </p:txBody>
      </p:sp>
      <p:sp>
        <p:nvSpPr>
          <p:cNvPr id="36" name="Rectangle 35">
            <a:extLst>
              <a:ext uri="{FF2B5EF4-FFF2-40B4-BE49-F238E27FC236}">
                <a16:creationId xmlns="" xmlns:a16="http://schemas.microsoft.com/office/drawing/2014/main" id="{2DAEA69A-366B-40FA-9A0B-53B3B18319F8}"/>
              </a:ext>
            </a:extLst>
          </p:cNvPr>
          <p:cNvSpPr/>
          <p:nvPr/>
        </p:nvSpPr>
        <p:spPr>
          <a:xfrm>
            <a:off x="8520736" y="1120246"/>
            <a:ext cx="1949540" cy="1042672"/>
          </a:xfrm>
          <a:prstGeom prst="rect">
            <a:avLst/>
          </a:prstGeom>
          <a:solidFill>
            <a:srgbClr val="FFD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latin typeface="Century Gothic" panose="020B0502020202020204" pitchFamily="34" charset="0"/>
            </a:endParaRPr>
          </a:p>
        </p:txBody>
      </p:sp>
      <p:sp>
        <p:nvSpPr>
          <p:cNvPr id="40" name="Text Placeholder 142">
            <a:extLst>
              <a:ext uri="{FF2B5EF4-FFF2-40B4-BE49-F238E27FC236}">
                <a16:creationId xmlns="" xmlns:a16="http://schemas.microsoft.com/office/drawing/2014/main" id="{F9B0CD0F-AAB5-48F9-863D-94EE2866C8C8}"/>
              </a:ext>
            </a:extLst>
          </p:cNvPr>
          <p:cNvSpPr txBox="1">
            <a:spLocks/>
          </p:cNvSpPr>
          <p:nvPr/>
        </p:nvSpPr>
        <p:spPr>
          <a:xfrm>
            <a:off x="8380405" y="1347715"/>
            <a:ext cx="2023769" cy="372338"/>
          </a:xfrm>
          <a:prstGeom prst="rect">
            <a:avLst/>
          </a:prstGeom>
          <a:ln w="0">
            <a:solidFill>
              <a:schemeClr val="bg1">
                <a:alpha val="0"/>
              </a:schemeClr>
            </a:solidFill>
          </a:ln>
        </p:spPr>
        <p:txBody>
          <a:bodyPr vert="horz" lIns="89620" tIns="44810" rIns="89620" bIns="44810" rtlCol="0">
            <a:noAutofit/>
          </a:bodyPr>
          <a:lstStyle>
            <a:lvl1pPr marL="0" indent="0" algn="ctr" defTabSz="914400" rtl="0" eaLnBrk="1" latinLnBrk="0" hangingPunct="1">
              <a:spcBef>
                <a:spcPct val="20000"/>
              </a:spcBef>
              <a:buFont typeface="Arial" pitchFamily="34" charset="0"/>
              <a:buNone/>
              <a:defRPr sz="1569" b="1"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68" dirty="0"/>
              <a:t>Generating insights</a:t>
            </a:r>
          </a:p>
        </p:txBody>
      </p:sp>
    </p:spTree>
    <p:extLst>
      <p:ext uri="{BB962C8B-B14F-4D97-AF65-F5344CB8AC3E}">
        <p14:creationId xmlns:p14="http://schemas.microsoft.com/office/powerpoint/2010/main" val="266939214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AC96D9-AC10-4113-AA11-34AA07FD00E3}"/>
              </a:ext>
            </a:extLst>
          </p:cNvPr>
          <p:cNvSpPr>
            <a:spLocks noGrp="1"/>
          </p:cNvSpPr>
          <p:nvPr>
            <p:ph type="title"/>
          </p:nvPr>
        </p:nvSpPr>
        <p:spPr/>
        <p:txBody>
          <a:bodyPr>
            <a:normAutofit/>
          </a:bodyPr>
          <a:lstStyle/>
          <a:p>
            <a:pPr algn="l"/>
            <a:r>
              <a:rPr lang="en-US" sz="3200" dirty="0">
                <a:latin typeface="Century Gothic" panose="020B0502020202020204" pitchFamily="34" charset="0"/>
              </a:rPr>
              <a:t>Executive </a:t>
            </a:r>
            <a:r>
              <a:rPr lang="en-US" sz="3600" dirty="0">
                <a:latin typeface="Century Gothic" panose="020B0502020202020204" pitchFamily="34" charset="0"/>
              </a:rPr>
              <a:t>S</a:t>
            </a:r>
            <a:r>
              <a:rPr lang="en-US" sz="3600" dirty="0" smtClean="0">
                <a:latin typeface="Century Gothic" panose="020B0502020202020204" pitchFamily="34" charset="0"/>
              </a:rPr>
              <a:t>ummary</a:t>
            </a:r>
            <a:endParaRPr lang="en-US" sz="3200" dirty="0">
              <a:latin typeface="Century Gothic" panose="020B0502020202020204" pitchFamily="34" charset="0"/>
            </a:endParaRPr>
          </a:p>
        </p:txBody>
      </p:sp>
    </p:spTree>
    <p:extLst>
      <p:ext uri="{BB962C8B-B14F-4D97-AF65-F5344CB8AC3E}">
        <p14:creationId xmlns:p14="http://schemas.microsoft.com/office/powerpoint/2010/main" val="146948156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4060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089498"/>
            <a:ext cx="11351737" cy="5524366"/>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265797"/>
            <a:ext cx="11351737" cy="42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rPr>
              <a:t>Category Overview - Electronics</a:t>
            </a:r>
            <a:endParaRPr lang="en-US" dirty="0">
              <a:solidFill>
                <a:srgbClr val="EE6E1F"/>
              </a:solidFill>
              <a:latin typeface="Century Gothic" panose="020B0502020202020204" pitchFamily="34" charset="0"/>
            </a:endParaRPr>
          </a:p>
        </p:txBody>
      </p:sp>
      <p:sp>
        <p:nvSpPr>
          <p:cNvPr id="11" name="Content Placeholder 10"/>
          <p:cNvSpPr>
            <a:spLocks noGrp="1"/>
          </p:cNvSpPr>
          <p:nvPr>
            <p:ph idx="1"/>
          </p:nvPr>
        </p:nvSpPr>
        <p:spPr>
          <a:xfrm>
            <a:off x="158760" y="1089498"/>
            <a:ext cx="11351737" cy="5524366"/>
          </a:xfrm>
        </p:spPr>
        <p:txBody>
          <a:bodyPr/>
          <a:lstStyle/>
          <a:p>
            <a:pPr marL="342900" indent="-342900">
              <a:lnSpc>
                <a:spcPct val="150000"/>
              </a:lnSpc>
              <a:buFont typeface="Wingdings" panose="05000000000000000000" pitchFamily="2" charset="2"/>
              <a:buChar char="v"/>
            </a:pPr>
            <a:r>
              <a:rPr lang="en-IN" dirty="0" smtClean="0"/>
              <a:t>Electronics, the third most sold category in </a:t>
            </a:r>
          </a:p>
          <a:p>
            <a:pPr>
              <a:lnSpc>
                <a:spcPct val="150000"/>
              </a:lnSpc>
            </a:pPr>
            <a:r>
              <a:rPr lang="en-IN" dirty="0" smtClean="0"/>
              <a:t>Amazon.com</a:t>
            </a:r>
          </a:p>
          <a:p>
            <a:pPr marL="342900" indent="-342900">
              <a:lnSpc>
                <a:spcPct val="250000"/>
              </a:lnSpc>
              <a:buFont typeface="Wingdings" panose="05000000000000000000" pitchFamily="2" charset="2"/>
              <a:buChar char="v"/>
            </a:pPr>
            <a:r>
              <a:rPr lang="en-IN" dirty="0" smtClean="0"/>
              <a:t>Overall Products : </a:t>
            </a:r>
            <a:r>
              <a:rPr lang="en-IN" b="1" dirty="0" smtClean="0"/>
              <a:t>498K</a:t>
            </a:r>
          </a:p>
          <a:p>
            <a:pPr marL="342900" indent="-342900">
              <a:lnSpc>
                <a:spcPct val="250000"/>
              </a:lnSpc>
              <a:buFont typeface="Wingdings" panose="05000000000000000000" pitchFamily="2" charset="2"/>
              <a:buChar char="v"/>
            </a:pPr>
            <a:r>
              <a:rPr lang="en-IN" dirty="0" smtClean="0"/>
              <a:t>Reviewed Products: </a:t>
            </a:r>
            <a:r>
              <a:rPr lang="en-IN" b="1" dirty="0" smtClean="0"/>
              <a:t>475K</a:t>
            </a:r>
          </a:p>
          <a:p>
            <a:pPr marL="342900" indent="-342900">
              <a:lnSpc>
                <a:spcPct val="250000"/>
              </a:lnSpc>
              <a:buFont typeface="Wingdings" panose="05000000000000000000" pitchFamily="2" charset="2"/>
              <a:buChar char="v"/>
            </a:pPr>
            <a:r>
              <a:rPr lang="en-IN" dirty="0" smtClean="0"/>
              <a:t>Products with Price: </a:t>
            </a:r>
            <a:r>
              <a:rPr lang="en-IN" b="1" dirty="0" smtClean="0"/>
              <a:t>351K</a:t>
            </a:r>
          </a:p>
          <a:p>
            <a:pPr marL="342900" indent="-342900">
              <a:lnSpc>
                <a:spcPct val="250000"/>
              </a:lnSpc>
              <a:buFont typeface="Wingdings" panose="05000000000000000000" pitchFamily="2" charset="2"/>
              <a:buChar char="v"/>
            </a:pPr>
            <a:r>
              <a:rPr lang="en-IN" dirty="0" smtClean="0"/>
              <a:t># Reviewers : </a:t>
            </a:r>
            <a:r>
              <a:rPr lang="en-IN" b="1" dirty="0" smtClean="0"/>
              <a:t>4.2M</a:t>
            </a:r>
          </a:p>
          <a:p>
            <a:pPr marL="342900" indent="-342900">
              <a:lnSpc>
                <a:spcPct val="250000"/>
              </a:lnSpc>
              <a:buFont typeface="Wingdings" panose="05000000000000000000" pitchFamily="2" charset="2"/>
              <a:buChar char="v"/>
            </a:pPr>
            <a:r>
              <a:rPr lang="en-IN" dirty="0" smtClean="0"/>
              <a:t># Brands: </a:t>
            </a:r>
            <a:r>
              <a:rPr lang="en-IN" b="1" dirty="0" smtClean="0"/>
              <a:t>9905</a:t>
            </a:r>
          </a:p>
          <a:p>
            <a:pPr marL="342900" indent="-342900">
              <a:buFont typeface="Wingdings" panose="05000000000000000000" pitchFamily="2" charset="2"/>
              <a:buChar char="v"/>
            </a:pPr>
            <a:endParaRPr lang="en-IN" dirty="0"/>
          </a:p>
        </p:txBody>
      </p:sp>
      <p:pic>
        <p:nvPicPr>
          <p:cNvPr id="13" name="Picture 12"/>
          <p:cNvPicPr>
            <a:picLocks noChangeAspect="1"/>
          </p:cNvPicPr>
          <p:nvPr/>
        </p:nvPicPr>
        <p:blipFill>
          <a:blip r:embed="rId9"/>
          <a:stretch>
            <a:fillRect/>
          </a:stretch>
        </p:blipFill>
        <p:spPr>
          <a:xfrm>
            <a:off x="5974555" y="1508124"/>
            <a:ext cx="5136356" cy="4333875"/>
          </a:xfrm>
          <a:prstGeom prst="rect">
            <a:avLst/>
          </a:prstGeom>
          <a:ln>
            <a:solidFill>
              <a:schemeClr val="bg1">
                <a:lumMod val="75000"/>
              </a:schemeClr>
            </a:solidFill>
          </a:ln>
        </p:spPr>
      </p:pic>
    </p:spTree>
    <p:extLst>
      <p:ext uri="{BB962C8B-B14F-4D97-AF65-F5344CB8AC3E}">
        <p14:creationId xmlns:p14="http://schemas.microsoft.com/office/powerpoint/2010/main" val="844224442"/>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636F1CA7-BF63-48D3-812B-FEE7883FF22D}"/>
              </a:ext>
            </a:extLst>
          </p:cNvPr>
          <p:cNvSpPr>
            <a:spLocks noChangeArrowheads="1"/>
          </p:cNvSpPr>
          <p:nvPr/>
        </p:nvSpPr>
        <p:spPr bwMode="gray">
          <a:xfrm>
            <a:off x="1689352" y="595346"/>
            <a:ext cx="9390451" cy="5897818"/>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900" dirty="0">
              <a:latin typeface="Century Gothic" panose="020B0502020202020204" pitchFamily="34" charset="0"/>
              <a:cs typeface="Arial" pitchFamily="34" charset="0"/>
            </a:endParaRPr>
          </a:p>
        </p:txBody>
      </p:sp>
      <p:sp>
        <p:nvSpPr>
          <p:cNvPr id="131" name="TextBox 130"/>
          <p:cNvSpPr txBox="1"/>
          <p:nvPr>
            <p:custDataLst>
              <p:tags r:id="rId1"/>
            </p:custDataLst>
          </p:nvPr>
        </p:nvSpPr>
        <p:spPr>
          <a:xfrm>
            <a:off x="522227" y="929346"/>
            <a:ext cx="1167126" cy="787051"/>
          </a:xfrm>
          <a:prstGeom prst="rect">
            <a:avLst/>
          </a:prstGeom>
          <a:solidFill>
            <a:srgbClr val="FF9933"/>
          </a:solidFill>
        </p:spPr>
        <p:txBody>
          <a:bodyPr vert="horz" wrap="square" lIns="76200" tIns="76200" rIns="76200" bIns="76200" rtlCol="0" anchor="ctr">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r>
              <a:rPr lang="en-US" sz="1200" b="1" dirty="0" smtClean="0">
                <a:solidFill>
                  <a:srgbClr val="FFFFFF"/>
                </a:solidFill>
                <a:latin typeface="Century Gothic" panose="020B0502020202020204" pitchFamily="34" charset="0"/>
              </a:rPr>
              <a:t>Product</a:t>
            </a:r>
          </a:p>
          <a:p>
            <a:r>
              <a:rPr lang="en-US" sz="1200" b="1" dirty="0" smtClean="0">
                <a:solidFill>
                  <a:srgbClr val="FFFFFF"/>
                </a:solidFill>
                <a:latin typeface="Century Gothic" panose="020B0502020202020204" pitchFamily="34" charset="0"/>
              </a:rPr>
              <a:t>Rating</a:t>
            </a:r>
            <a:endParaRPr lang="en-US" sz="1200" b="1" dirty="0">
              <a:solidFill>
                <a:srgbClr val="FFFFFF"/>
              </a:solidFill>
              <a:latin typeface="Century Gothic" panose="020B0502020202020204" pitchFamily="34" charset="0"/>
            </a:endParaRPr>
          </a:p>
        </p:txBody>
      </p:sp>
      <p:sp>
        <p:nvSpPr>
          <p:cNvPr id="132" name="TextBox 131"/>
          <p:cNvSpPr txBox="1"/>
          <p:nvPr>
            <p:custDataLst>
              <p:tags r:id="rId2"/>
            </p:custDataLst>
          </p:nvPr>
        </p:nvSpPr>
        <p:spPr>
          <a:xfrm>
            <a:off x="529813" y="2238849"/>
            <a:ext cx="1167126" cy="787051"/>
          </a:xfrm>
          <a:prstGeom prst="rect">
            <a:avLst/>
          </a:prstGeom>
          <a:solidFill>
            <a:srgbClr val="FF9933"/>
          </a:solidFill>
        </p:spPr>
        <p:txBody>
          <a:bodyPr vert="horz" wrap="square" lIns="76200" tIns="76200" rIns="76200" bIns="76200" rtlCol="0" anchor="ctr">
            <a:noAutofit/>
          </a:bodyPr>
          <a:lstStyle>
            <a:defPPr>
              <a:defRPr lang="en-US"/>
            </a:defPPr>
            <a:lvl1pPr marL="0" lvl="0" indent="0" defTabSz="895350" eaLnBrk="1" latinLnBrk="0" hangingPunct="1">
              <a:buClr>
                <a:schemeClr val="tx2"/>
              </a:buClr>
              <a:buSzPct val="100000"/>
              <a:defRPr sz="1200" b="1" baseline="0">
                <a:solidFill>
                  <a:srgbClr val="FFFFFF"/>
                </a:solidFill>
                <a:latin typeface="Century Gothic" panose="020B0502020202020204" pitchFamily="34" charset="0"/>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Product Pricing</a:t>
            </a:r>
            <a:endParaRPr lang="en-US" dirty="0"/>
          </a:p>
        </p:txBody>
      </p:sp>
      <p:sp>
        <p:nvSpPr>
          <p:cNvPr id="134" name="TextBox 133"/>
          <p:cNvSpPr txBox="1"/>
          <p:nvPr>
            <p:custDataLst>
              <p:tags r:id="rId3"/>
            </p:custDataLst>
          </p:nvPr>
        </p:nvSpPr>
        <p:spPr>
          <a:xfrm>
            <a:off x="529813" y="3697634"/>
            <a:ext cx="1167126" cy="787051"/>
          </a:xfrm>
          <a:prstGeom prst="rect">
            <a:avLst/>
          </a:prstGeom>
          <a:solidFill>
            <a:srgbClr val="FF9933"/>
          </a:solidFill>
        </p:spPr>
        <p:txBody>
          <a:bodyPr vert="horz" wrap="square" lIns="76200" tIns="76200" rIns="76200" bIns="76200" rtlCol="0" anchor="ctr">
            <a:noAutofit/>
          </a:bodyPr>
          <a:lstStyle>
            <a:defPPr>
              <a:defRPr lang="en-US"/>
            </a:defPPr>
            <a:lvl1pPr marL="0" lvl="0" indent="0" defTabSz="895350" eaLnBrk="1" latinLnBrk="0" hangingPunct="1">
              <a:buClr>
                <a:schemeClr val="tx2"/>
              </a:buClr>
              <a:buSzPct val="100000"/>
              <a:defRPr sz="1200" b="1" baseline="0">
                <a:solidFill>
                  <a:srgbClr val="FFFFFF"/>
                </a:solidFill>
                <a:latin typeface="Century Gothic" panose="020B0502020202020204" pitchFamily="34" charset="0"/>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Brand</a:t>
            </a:r>
            <a:endParaRPr lang="en-US" dirty="0"/>
          </a:p>
        </p:txBody>
      </p:sp>
      <p:sp>
        <p:nvSpPr>
          <p:cNvPr id="135" name="TextBox 134"/>
          <p:cNvSpPr txBox="1"/>
          <p:nvPr>
            <p:custDataLst>
              <p:tags r:id="rId4"/>
            </p:custDataLst>
          </p:nvPr>
        </p:nvSpPr>
        <p:spPr>
          <a:xfrm>
            <a:off x="529813" y="5400663"/>
            <a:ext cx="1167126" cy="787051"/>
          </a:xfrm>
          <a:prstGeom prst="rect">
            <a:avLst/>
          </a:prstGeom>
          <a:solidFill>
            <a:srgbClr val="FF9933"/>
          </a:solidFill>
        </p:spPr>
        <p:txBody>
          <a:bodyPr vert="horz" wrap="square" lIns="76200" tIns="76200" rIns="76200" bIns="76200" rtlCol="0" anchor="ctr">
            <a:noAutofit/>
          </a:bodyPr>
          <a:lstStyle>
            <a:defPPr>
              <a:defRPr lang="en-US"/>
            </a:defPPr>
            <a:lvl1pPr marL="0" lvl="0" indent="0" defTabSz="895350" eaLnBrk="1" latinLnBrk="0" hangingPunct="1">
              <a:buClr>
                <a:schemeClr val="tx2"/>
              </a:buClr>
              <a:buSzPct val="100000"/>
              <a:defRPr sz="1200" b="1" baseline="0">
                <a:solidFill>
                  <a:srgbClr val="FFFFFF"/>
                </a:solidFill>
                <a:latin typeface="Century Gothic" panose="020B0502020202020204" pitchFamily="34" charset="0"/>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Reviewer Behavior</a:t>
            </a:r>
            <a:endParaRPr lang="en-US" dirty="0"/>
          </a:p>
        </p:txBody>
      </p:sp>
      <p:grpSp>
        <p:nvGrpSpPr>
          <p:cNvPr id="169" name="Group 168"/>
          <p:cNvGrpSpPr/>
          <p:nvPr/>
        </p:nvGrpSpPr>
        <p:grpSpPr>
          <a:xfrm>
            <a:off x="1834410" y="808883"/>
            <a:ext cx="8749284" cy="1223732"/>
            <a:chOff x="1431245" y="1124340"/>
            <a:chExt cx="6515398" cy="630640"/>
          </a:xfrm>
        </p:grpSpPr>
        <p:sp>
          <p:nvSpPr>
            <p:cNvPr id="137" name="TextBox 136"/>
            <p:cNvSpPr txBox="1"/>
            <p:nvPr>
              <p:custDataLst>
                <p:tags r:id="rId11"/>
              </p:custDataLst>
            </p:nvPr>
          </p:nvSpPr>
          <p:spPr>
            <a:xfrm>
              <a:off x="1431245" y="1389220"/>
              <a:ext cx="2705325" cy="365760"/>
            </a:xfrm>
            <a:prstGeom prst="rect">
              <a:avLst/>
            </a:prstGeom>
          </p:spPr>
          <p:txBody>
            <a:bodyPr vert="horz" wrap="square" lIns="0" tIns="0" rIns="0" bIns="0" rtlCol="0" anchor="t">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lvl="1"/>
              <a:endParaRPr lang="en-US" sz="1200" dirty="0"/>
            </a:p>
          </p:txBody>
        </p:sp>
        <p:sp>
          <p:nvSpPr>
            <p:cNvPr id="143" name="TextBox 142"/>
            <p:cNvSpPr txBox="1"/>
            <p:nvPr>
              <p:custDataLst>
                <p:tags r:id="rId12"/>
              </p:custDataLst>
            </p:nvPr>
          </p:nvSpPr>
          <p:spPr>
            <a:xfrm>
              <a:off x="1431245" y="1124340"/>
              <a:ext cx="6515398" cy="514413"/>
            </a:xfrm>
            <a:prstGeom prst="rect">
              <a:avLst/>
            </a:prstGeom>
          </p:spPr>
          <p:txBody>
            <a:bodyPr vert="horz" wrap="square" lIns="0" tIns="0" rIns="0" bIns="0" rtlCol="0" anchor="t">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lvl="1"/>
              <a:r>
                <a:rPr lang="en-US" sz="1200" b="1" dirty="0" smtClean="0">
                  <a:latin typeface="Century Gothic" panose="020B0502020202020204" pitchFamily="34" charset="0"/>
                  <a:hlinkClick r:id="rId14" action="ppaction://hlinksldjump"/>
                </a:rPr>
                <a:t>Higher the number of reviews for a product, higher is the reliability &amp; credibility of the product</a:t>
              </a:r>
              <a:endParaRPr lang="en-US" sz="1200" b="1" dirty="0" smtClean="0">
                <a:latin typeface="Century Gothic" panose="020B0502020202020204" pitchFamily="34" charset="0"/>
              </a:endParaRPr>
            </a:p>
            <a:p>
              <a:pPr lvl="2"/>
              <a:r>
                <a:rPr lang="en-US" sz="1100" dirty="0" smtClean="0">
                  <a:latin typeface="Century Gothic" panose="020B0502020202020204" pitchFamily="34" charset="0"/>
                </a:rPr>
                <a:t>Number of reviews of the product sees a tremendous growth post 2010</a:t>
              </a:r>
            </a:p>
            <a:p>
              <a:pPr lvl="2"/>
              <a:r>
                <a:rPr lang="en-US" sz="1100" dirty="0" smtClean="0">
                  <a:latin typeface="Century Gothic" panose="020B0502020202020204" pitchFamily="34" charset="0"/>
                </a:rPr>
                <a:t>89% of the products in Amazon.com has less than 20 reviews</a:t>
              </a:r>
            </a:p>
            <a:p>
              <a:pPr lvl="2"/>
              <a:r>
                <a:rPr lang="en-US" sz="1100" dirty="0" smtClean="0">
                  <a:latin typeface="Century Gothic" panose="020B0502020202020204" pitchFamily="34" charset="0"/>
                </a:rPr>
                <a:t>2013 &amp; 2014 has seen a large number of products with reviews greater than 100</a:t>
              </a:r>
            </a:p>
            <a:p>
              <a:pPr lvl="2"/>
              <a:r>
                <a:rPr lang="en-US" sz="1100" dirty="0" smtClean="0">
                  <a:latin typeface="Century Gothic" panose="020B0502020202020204" pitchFamily="34" charset="0"/>
                </a:rPr>
                <a:t>Only 18 products were rated Low whereas 65% of products were rated High with number of reviews is greater than 300</a:t>
              </a:r>
            </a:p>
            <a:p>
              <a:pPr lvl="2"/>
              <a:r>
                <a:rPr lang="en-US" sz="1100" dirty="0" smtClean="0">
                  <a:latin typeface="Century Gothic" panose="020B0502020202020204" pitchFamily="34" charset="0"/>
                </a:rPr>
                <a:t>Amazon.com shall consider reviewing the features of those products and introduce in their Private Label</a:t>
              </a:r>
            </a:p>
            <a:p>
              <a:pPr lvl="2"/>
              <a:endParaRPr lang="en-US" sz="1200" b="1" dirty="0" smtClean="0"/>
            </a:p>
            <a:p>
              <a:pPr lvl="2"/>
              <a:endParaRPr lang="en-US" sz="1200" b="1" dirty="0" smtClean="0"/>
            </a:p>
            <a:p>
              <a:pPr lvl="2"/>
              <a:endParaRPr lang="en-US" sz="1200" dirty="0"/>
            </a:p>
          </p:txBody>
        </p:sp>
      </p:grpSp>
      <p:cxnSp>
        <p:nvCxnSpPr>
          <p:cNvPr id="159" name="Straight Connector 158"/>
          <p:cNvCxnSpPr/>
          <p:nvPr>
            <p:custDataLst>
              <p:tags r:id="rId5"/>
            </p:custDataLst>
          </p:nvPr>
        </p:nvCxnSpPr>
        <p:spPr>
          <a:xfrm>
            <a:off x="1872160" y="1935339"/>
            <a:ext cx="8711534"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custDataLst>
              <p:tags r:id="rId6"/>
            </p:custDataLst>
          </p:nvPr>
        </p:nvCxnSpPr>
        <p:spPr>
          <a:xfrm>
            <a:off x="1909911" y="3154565"/>
            <a:ext cx="8673783"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custDataLst>
              <p:tags r:id="rId7"/>
            </p:custDataLst>
          </p:nvPr>
        </p:nvCxnSpPr>
        <p:spPr>
          <a:xfrm>
            <a:off x="1834410" y="5005459"/>
            <a:ext cx="8749283"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75" name="TextBox 174"/>
          <p:cNvSpPr txBox="1"/>
          <p:nvPr>
            <p:custDataLst>
              <p:tags r:id="rId8"/>
            </p:custDataLst>
          </p:nvPr>
        </p:nvSpPr>
        <p:spPr>
          <a:xfrm>
            <a:off x="1834408" y="2124980"/>
            <a:ext cx="8749286" cy="1075474"/>
          </a:xfrm>
          <a:prstGeom prst="rect">
            <a:avLst/>
          </a:prstGeom>
        </p:spPr>
        <p:txBody>
          <a:bodyPr vert="horz" wrap="square" lIns="0" tIns="0" rIns="0" bIns="0" rtlCol="0" anchor="t">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lvl="1"/>
            <a:r>
              <a:rPr lang="en-US" sz="1200" b="1" dirty="0" smtClean="0">
                <a:latin typeface="Century Gothic" panose="020B0502020202020204" pitchFamily="34" charset="0"/>
                <a:hlinkClick r:id="rId15" action="ppaction://hlinksldjump"/>
              </a:rPr>
              <a:t>Price of the product never influences review &amp; rating behavior of a product</a:t>
            </a:r>
            <a:endParaRPr lang="en-US" sz="1200" b="1" dirty="0">
              <a:latin typeface="Century Gothic" panose="020B0502020202020204" pitchFamily="34" charset="0"/>
            </a:endParaRPr>
          </a:p>
          <a:p>
            <a:pPr lvl="2"/>
            <a:r>
              <a:rPr lang="en-US" sz="1100" dirty="0" smtClean="0">
                <a:latin typeface="Century Gothic" panose="020B0502020202020204" pitchFamily="34" charset="0"/>
              </a:rPr>
              <a:t>Around 28% &amp; 23% of the products in Electronics fall between a price range of $0 - $10 &amp; $10 </a:t>
            </a:r>
            <a:r>
              <a:rPr lang="en-US" sz="1100" dirty="0">
                <a:latin typeface="Century Gothic" panose="020B0502020202020204" pitchFamily="34" charset="0"/>
              </a:rPr>
              <a:t>- </a:t>
            </a:r>
            <a:r>
              <a:rPr lang="en-US" sz="1100" dirty="0" smtClean="0">
                <a:latin typeface="Century Gothic" panose="020B0502020202020204" pitchFamily="34" charset="0"/>
              </a:rPr>
              <a:t>$</a:t>
            </a:r>
            <a:r>
              <a:rPr lang="en-US" sz="1100" dirty="0">
                <a:latin typeface="Century Gothic" panose="020B0502020202020204" pitchFamily="34" charset="0"/>
              </a:rPr>
              <a:t>2</a:t>
            </a:r>
            <a:r>
              <a:rPr lang="en-US" sz="1100" dirty="0" smtClean="0">
                <a:latin typeface="Century Gothic" panose="020B0502020202020204" pitchFamily="34" charset="0"/>
              </a:rPr>
              <a:t>0 respectively</a:t>
            </a:r>
          </a:p>
          <a:p>
            <a:pPr lvl="2"/>
            <a:r>
              <a:rPr lang="en-US" sz="1100" dirty="0" smtClean="0">
                <a:latin typeface="Century Gothic" panose="020B0502020202020204" pitchFamily="34" charset="0"/>
              </a:rPr>
              <a:t>Though the most expensive products are rated 4&amp;5 stars, the correlation is very weak r = 0.07</a:t>
            </a:r>
          </a:p>
          <a:p>
            <a:pPr lvl="2"/>
            <a:r>
              <a:rPr lang="en-US" sz="1100" dirty="0" smtClean="0">
                <a:latin typeface="Century Gothic" panose="020B0502020202020204" pitchFamily="34" charset="0"/>
              </a:rPr>
              <a:t>There is no significant difference in the average number of reviews of products across different price bucket</a:t>
            </a:r>
          </a:p>
          <a:p>
            <a:pPr lvl="2"/>
            <a:r>
              <a:rPr lang="en-US" sz="1100" dirty="0" smtClean="0">
                <a:latin typeface="Century Gothic" panose="020B0502020202020204" pitchFamily="34" charset="0"/>
              </a:rPr>
              <a:t>Reviewers put more time in reviewing products that are worth more, a strong correlation of 0.55 exists</a:t>
            </a:r>
          </a:p>
          <a:p>
            <a:pPr lvl="1"/>
            <a:endParaRPr lang="en-US" sz="1200" dirty="0"/>
          </a:p>
        </p:txBody>
      </p:sp>
      <p:sp>
        <p:nvSpPr>
          <p:cNvPr id="184" name="TextBox 183"/>
          <p:cNvSpPr txBox="1"/>
          <p:nvPr>
            <p:custDataLst>
              <p:tags r:id="rId9"/>
            </p:custDataLst>
          </p:nvPr>
        </p:nvSpPr>
        <p:spPr>
          <a:xfrm>
            <a:off x="1815533" y="3288634"/>
            <a:ext cx="8768160" cy="1605052"/>
          </a:xfrm>
          <a:prstGeom prst="rect">
            <a:avLst/>
          </a:prstGeom>
        </p:spPr>
        <p:txBody>
          <a:bodyPr vert="horz" wrap="square" lIns="0" tIns="0" rIns="0" bIns="0" rtlCol="0" anchor="t">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lvl="1"/>
            <a:r>
              <a:rPr lang="en-US" sz="1200" b="1" dirty="0" smtClean="0">
                <a:latin typeface="Century Gothic" panose="020B0502020202020204" pitchFamily="34" charset="0"/>
                <a:hlinkClick r:id="rId16" action="ppaction://hlinksldjump"/>
              </a:rPr>
              <a:t>MediaBridge, BlueRigger most famous brands with lesser products while Sony, SanDisk &amp; Canon dominate with more products</a:t>
            </a:r>
            <a:endParaRPr lang="en-US" sz="1200" b="1" dirty="0">
              <a:latin typeface="Century Gothic" panose="020B0502020202020204" pitchFamily="34" charset="0"/>
            </a:endParaRPr>
          </a:p>
          <a:p>
            <a:pPr lvl="2"/>
            <a:r>
              <a:rPr lang="en-US" sz="1050" dirty="0" smtClean="0">
                <a:latin typeface="Century Gothic" panose="020B0502020202020204" pitchFamily="34" charset="0"/>
              </a:rPr>
              <a:t>Of the total 9905 different brands in Amazon.com, around 82% of the brands carry less than 10 products while 2.3% of the brands carry more than 100 products to their name</a:t>
            </a:r>
          </a:p>
          <a:p>
            <a:pPr lvl="2"/>
            <a:r>
              <a:rPr lang="en-US" sz="1050" dirty="0" smtClean="0">
                <a:latin typeface="Century Gothic" panose="020B0502020202020204" pitchFamily="34" charset="0"/>
              </a:rPr>
              <a:t>MediaBridge, BlueRigger and Crucial seems to be the most popular brands in different sub category of products with a very high ratings and reviews. Sony, Samsung, Canon who carry more than 500 products seems to dominant in the other segment of electronics</a:t>
            </a:r>
          </a:p>
          <a:p>
            <a:pPr lvl="2"/>
            <a:r>
              <a:rPr lang="en-US" sz="1050" dirty="0" smtClean="0">
                <a:latin typeface="Century Gothic" panose="020B0502020202020204" pitchFamily="34" charset="0"/>
              </a:rPr>
              <a:t>There isn’t any Brand that carries more than 100 products in their assortment that is rated Poor by customers</a:t>
            </a:r>
          </a:p>
          <a:p>
            <a:pPr lvl="2"/>
            <a:r>
              <a:rPr lang="en-US" sz="1050" dirty="0" smtClean="0">
                <a:latin typeface="Century Gothic" panose="020B0502020202020204" pitchFamily="34" charset="0"/>
              </a:rPr>
              <a:t>Amazon.com shall try introducing similar products from the top brands at different sub categories into their Private Label assortment</a:t>
            </a:r>
          </a:p>
          <a:p>
            <a:pPr lvl="2"/>
            <a:endParaRPr lang="en-US" sz="1200" dirty="0"/>
          </a:p>
        </p:txBody>
      </p:sp>
      <p:sp>
        <p:nvSpPr>
          <p:cNvPr id="190" name="TextBox 189"/>
          <p:cNvSpPr txBox="1"/>
          <p:nvPr>
            <p:custDataLst>
              <p:tags r:id="rId10"/>
            </p:custDataLst>
          </p:nvPr>
        </p:nvSpPr>
        <p:spPr>
          <a:xfrm>
            <a:off x="1834410" y="5117233"/>
            <a:ext cx="8749283" cy="1258006"/>
          </a:xfrm>
          <a:prstGeom prst="rect">
            <a:avLst/>
          </a:prstGeom>
        </p:spPr>
        <p:txBody>
          <a:bodyPr vert="horz" wrap="square" lIns="0" tIns="0" rIns="0" bIns="0" rtlCol="0" anchor="t">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lvl="1"/>
            <a:r>
              <a:rPr lang="en-US" sz="1200" b="1" dirty="0" smtClean="0">
                <a:latin typeface="Century Gothic" panose="020B0502020202020204" pitchFamily="34" charset="0"/>
                <a:hlinkClick r:id="rId17" action="ppaction://hlinksldjump"/>
              </a:rPr>
              <a:t>Loyal reviewers ratings adds more value to the business</a:t>
            </a:r>
            <a:endParaRPr lang="en-US" sz="1200" b="1" dirty="0">
              <a:latin typeface="Century Gothic" panose="020B0502020202020204" pitchFamily="34" charset="0"/>
            </a:endParaRPr>
          </a:p>
          <a:p>
            <a:pPr lvl="2"/>
            <a:r>
              <a:rPr lang="en-US" sz="1100" dirty="0" smtClean="0">
                <a:latin typeface="Century Gothic" panose="020B0502020202020204" pitchFamily="34" charset="0"/>
              </a:rPr>
              <a:t>Though the category has 4.2M reviewers only 4.2% of the reviewers have reviewed more than 5 products</a:t>
            </a:r>
          </a:p>
          <a:p>
            <a:pPr lvl="2"/>
            <a:r>
              <a:rPr lang="en-US" sz="1100" dirty="0" smtClean="0">
                <a:latin typeface="Century Gothic" panose="020B0502020202020204" pitchFamily="34" charset="0"/>
              </a:rPr>
              <a:t>Multi-time Reviewers hardly rate a product as Poor as compared to one time reviewers.</a:t>
            </a:r>
            <a:r>
              <a:rPr lang="en-US" sz="1100" dirty="0">
                <a:latin typeface="Century Gothic" panose="020B0502020202020204" pitchFamily="34" charset="0"/>
              </a:rPr>
              <a:t> </a:t>
            </a:r>
            <a:r>
              <a:rPr lang="en-US" sz="1100" dirty="0" smtClean="0">
                <a:latin typeface="Century Gothic" panose="020B0502020202020204" pitchFamily="34" charset="0"/>
              </a:rPr>
              <a:t>Their </a:t>
            </a:r>
            <a:r>
              <a:rPr lang="en-US" sz="1100" dirty="0">
                <a:latin typeface="Century Gothic" panose="020B0502020202020204" pitchFamily="34" charset="0"/>
              </a:rPr>
              <a:t>average review </a:t>
            </a:r>
            <a:r>
              <a:rPr lang="en-US" sz="1100" dirty="0" smtClean="0">
                <a:latin typeface="Century Gothic" panose="020B0502020202020204" pitchFamily="34" charset="0"/>
              </a:rPr>
              <a:t>length is </a:t>
            </a:r>
            <a:r>
              <a:rPr lang="en-US" sz="1100" dirty="0">
                <a:latin typeface="Century Gothic" panose="020B0502020202020204" pitchFamily="34" charset="0"/>
              </a:rPr>
              <a:t>around 1000 </a:t>
            </a:r>
            <a:r>
              <a:rPr lang="en-US" sz="1100" dirty="0" smtClean="0">
                <a:latin typeface="Century Gothic" panose="020B0502020202020204" pitchFamily="34" charset="0"/>
              </a:rPr>
              <a:t>characters</a:t>
            </a:r>
          </a:p>
          <a:p>
            <a:pPr lvl="2"/>
            <a:r>
              <a:rPr lang="en-US" sz="1100" dirty="0" smtClean="0">
                <a:latin typeface="Century Gothic" panose="020B0502020202020204" pitchFamily="34" charset="0"/>
              </a:rPr>
              <a:t>Analyze the products that are rated poor by top 10 Trusted reviewers and study the sentiment of those products to understand the defective features and work towards improving them</a:t>
            </a:r>
          </a:p>
        </p:txBody>
      </p:sp>
      <p:sp>
        <p:nvSpPr>
          <p:cNvPr id="28" name="Text Placeholder 141">
            <a:extLst>
              <a:ext uri="{FF2B5EF4-FFF2-40B4-BE49-F238E27FC236}">
                <a16:creationId xmlns="" xmlns:a16="http://schemas.microsoft.com/office/drawing/2014/main" id="{D6CDB452-469E-4441-98EE-CCF8966D54CD}"/>
              </a:ext>
            </a:extLst>
          </p:cNvPr>
          <p:cNvSpPr txBox="1">
            <a:spLocks/>
          </p:cNvSpPr>
          <p:nvPr/>
        </p:nvSpPr>
        <p:spPr>
          <a:xfrm>
            <a:off x="111343" y="125535"/>
            <a:ext cx="8961967" cy="316706"/>
          </a:xfrm>
          <a:prstGeom prst="roundRect">
            <a:avLst>
              <a:gd name="adj" fmla="val 5632"/>
            </a:avLst>
          </a:prstGeom>
          <a:noFill/>
          <a:ln w="0">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lvl1pPr marL="336076" indent="-336076" algn="l" defTabSz="896203" rtl="0" eaLnBrk="1" latinLnBrk="0" hangingPunct="1">
              <a:spcBef>
                <a:spcPct val="20000"/>
              </a:spcBef>
              <a:buFont typeface="Arial" pitchFamily="34" charset="0"/>
              <a:buChar char="•"/>
              <a:defRPr sz="3136" kern="1200">
                <a:solidFill>
                  <a:schemeClr val="tx1"/>
                </a:solidFill>
                <a:latin typeface="+mn-lt"/>
                <a:ea typeface="+mn-ea"/>
                <a:cs typeface="+mn-cs"/>
              </a:defRPr>
            </a:lvl1pPr>
            <a:lvl2pPr marL="728165" indent="-280064" algn="l" defTabSz="896203" rtl="0" eaLnBrk="1" latinLnBrk="0" hangingPunct="1">
              <a:spcBef>
                <a:spcPct val="20000"/>
              </a:spcBef>
              <a:buFont typeface="Arial" pitchFamily="34" charset="0"/>
              <a:buChar char="–"/>
              <a:defRPr sz="2744" kern="1200">
                <a:solidFill>
                  <a:schemeClr val="tx1"/>
                </a:solidFill>
                <a:latin typeface="+mn-lt"/>
                <a:ea typeface="+mn-ea"/>
                <a:cs typeface="+mn-cs"/>
              </a:defRPr>
            </a:lvl2pPr>
            <a:lvl3pPr marL="1120254" indent="-224051" algn="l" defTabSz="896203" rtl="0" eaLnBrk="1" latinLnBrk="0" hangingPunct="1">
              <a:spcBef>
                <a:spcPct val="20000"/>
              </a:spcBef>
              <a:buFont typeface="Arial" pitchFamily="34" charset="0"/>
              <a:buChar char="•"/>
              <a:defRPr sz="2352" kern="1200">
                <a:solidFill>
                  <a:schemeClr val="tx1"/>
                </a:solidFill>
                <a:latin typeface="+mn-lt"/>
                <a:ea typeface="+mn-ea"/>
                <a:cs typeface="+mn-cs"/>
              </a:defRPr>
            </a:lvl3pPr>
            <a:lvl4pPr marL="1568356"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4pPr>
            <a:lvl5pPr marL="2016458"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5pPr>
            <a:lvl6pPr marL="2464559"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12661"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360763"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08865" indent="-224051" algn="l" defTabSz="89620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defTabSz="1193860" fontAlgn="base">
              <a:spcBef>
                <a:spcPct val="0"/>
              </a:spcBef>
              <a:spcAft>
                <a:spcPct val="0"/>
              </a:spcAft>
              <a:buNone/>
              <a:tabLst>
                <a:tab pos="359851" algn="l"/>
              </a:tabLst>
            </a:pPr>
            <a:r>
              <a:rPr lang="en-US" sz="2000" dirty="0" smtClean="0">
                <a:solidFill>
                  <a:srgbClr val="EE6E1F"/>
                </a:solidFill>
                <a:latin typeface="Century Gothic" panose="020B0502020202020204" pitchFamily="34" charset="0"/>
                <a:ea typeface="+mj-ea"/>
                <a:cs typeface="+mj-cs"/>
              </a:rPr>
              <a:t>Consumer Review </a:t>
            </a:r>
            <a:r>
              <a:rPr lang="en-US" sz="2000" dirty="0" smtClean="0">
                <a:solidFill>
                  <a:srgbClr val="EE6E1F"/>
                </a:solidFill>
                <a:latin typeface="Century Gothic" panose="020B0502020202020204" pitchFamily="34" charset="0"/>
                <a:ea typeface="+mj-ea"/>
                <a:cs typeface="+mj-cs"/>
              </a:rPr>
              <a:t>Analysis </a:t>
            </a:r>
            <a:r>
              <a:rPr lang="en-US" sz="2000" dirty="0" smtClean="0">
                <a:solidFill>
                  <a:srgbClr val="EE6E1F"/>
                </a:solidFill>
                <a:latin typeface="Century Gothic" panose="020B0502020202020204" pitchFamily="34" charset="0"/>
                <a:ea typeface="+mj-ea"/>
                <a:cs typeface="+mj-cs"/>
              </a:rPr>
              <a:t>- Electronics</a:t>
            </a:r>
            <a:endParaRPr lang="en-US" sz="2000" dirty="0">
              <a:solidFill>
                <a:srgbClr val="EE6E1F"/>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68656407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30CA63A7-1350-490A-961E-DE1DDA53C271}"/>
              </a:ext>
            </a:extLst>
          </p:cNvPr>
          <p:cNvSpPr>
            <a:spLocks noGrp="1"/>
          </p:cNvSpPr>
          <p:nvPr>
            <p:ph type="title"/>
          </p:nvPr>
        </p:nvSpPr>
        <p:spPr>
          <a:xfrm>
            <a:off x="12446" y="3026311"/>
            <a:ext cx="11924219" cy="668855"/>
          </a:xfrm>
        </p:spPr>
        <p:txBody>
          <a:bodyPr>
            <a:normAutofit/>
          </a:bodyPr>
          <a:lstStyle/>
          <a:p>
            <a:pPr algn="l"/>
            <a:r>
              <a:rPr lang="en-US" sz="3200" dirty="0" smtClean="0">
                <a:latin typeface="Century Gothic" panose="020B0502020202020204" pitchFamily="34" charset="0"/>
              </a:rPr>
              <a:t>Consumer Review Analysis</a:t>
            </a:r>
            <a:endParaRPr lang="en-US" sz="3200" dirty="0">
              <a:latin typeface="Century Gothic" panose="020B0502020202020204" pitchFamily="34" charset="0"/>
            </a:endParaRPr>
          </a:p>
        </p:txBody>
      </p:sp>
    </p:spTree>
    <p:extLst>
      <p:ext uri="{BB962C8B-B14F-4D97-AF65-F5344CB8AC3E}">
        <p14:creationId xmlns:p14="http://schemas.microsoft.com/office/powerpoint/2010/main" val="322270031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6082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5" name="Rectangle 4" hidden="1"/>
          <p:cNvSpPr/>
          <p:nvPr>
            <p:custDataLst>
              <p:tags r:id="rId3"/>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00" dirty="0" err="1">
              <a:solidFill>
                <a:schemeClr val="tx1"/>
              </a:solidFill>
              <a:sym typeface="+mn-lt"/>
            </a:endParaRPr>
          </a:p>
        </p:txBody>
      </p:sp>
      <p:sp>
        <p:nvSpPr>
          <p:cNvPr id="113" name="Rectangle 112"/>
          <p:cNvSpPr>
            <a:spLocks noChangeArrowheads="1"/>
          </p:cNvSpPr>
          <p:nvPr/>
        </p:nvSpPr>
        <p:spPr bwMode="gray">
          <a:xfrm>
            <a:off x="158760" y="1359134"/>
            <a:ext cx="11351737" cy="5264458"/>
          </a:xfrm>
          <a:prstGeom prst="rect">
            <a:avLst/>
          </a:prstGeom>
          <a:solidFill>
            <a:schemeClr val="bg1"/>
          </a:solidFill>
          <a:ln w="19050" algn="ctr">
            <a:solidFill>
              <a:srgbClr val="FFD6AD"/>
            </a:solidFill>
            <a:miter lim="800000"/>
            <a:headEnd/>
            <a:tailEnd/>
          </a:ln>
          <a:effectLst>
            <a:outerShdw blurRad="50800" dist="38100" dir="2700000" algn="tl" rotWithShape="0">
              <a:prstClr val="black">
                <a:alpha val="40000"/>
              </a:prstClr>
            </a:outerShdw>
          </a:effectLst>
          <a:extLst/>
        </p:spPr>
        <p:txBody>
          <a:bodyPr vert="horz" wrap="square" lIns="73472" tIns="73472" rIns="73472" bIns="73472" numCol="1" anchor="ctr" anchorCtr="0" compatLnSpc="1">
            <a:prstTxWarp prst="textNoShape">
              <a:avLst/>
            </a:prstTxWarp>
          </a:bodyPr>
          <a:lstStyle/>
          <a:p>
            <a:pPr algn="ctr"/>
            <a:endParaRPr lang="en-US" sz="1000" dirty="0">
              <a:latin typeface="Century Gothic" panose="020B0502020202020204" pitchFamily="34" charset="0"/>
              <a:cs typeface="Arial" pitchFamily="34" charset="0"/>
            </a:endParaRPr>
          </a:p>
        </p:txBody>
      </p:sp>
      <p:sp>
        <p:nvSpPr>
          <p:cNvPr id="10" name="Rectangle 35"/>
          <p:cNvSpPr>
            <a:spLocks noGrp="1" noChangeArrowheads="1"/>
          </p:cNvSpPr>
          <p:nvPr>
            <p:ph type="title"/>
            <p:custDataLst>
              <p:tags r:id="rId4"/>
            </p:custDataLst>
          </p:nvPr>
        </p:nvSpPr>
        <p:spPr bwMode="auto">
          <a:xfrm>
            <a:off x="158760" y="158750"/>
            <a:ext cx="111283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solidFill>
                  <a:srgbClr val="EE6E1F"/>
                </a:solidFill>
                <a:latin typeface="Century Gothic" panose="020B0502020202020204" pitchFamily="34" charset="0"/>
              </a:rPr>
              <a:t>Higher the number of reviews higher is the reliability of the Product</a:t>
            </a:r>
            <a:endParaRPr lang="en-US" dirty="0">
              <a:solidFill>
                <a:srgbClr val="EE6E1F"/>
              </a:solidFill>
              <a:latin typeface="Century Gothic" panose="020B0502020202020204" pitchFamily="34" charset="0"/>
            </a:endParaRPr>
          </a:p>
        </p:txBody>
      </p:sp>
      <p:sp>
        <p:nvSpPr>
          <p:cNvPr id="23" name="TextBox 22">
            <a:extLst>
              <a:ext uri="{FF2B5EF4-FFF2-40B4-BE49-F238E27FC236}">
                <a16:creationId xmlns="" xmlns:a16="http://schemas.microsoft.com/office/drawing/2014/main" id="{2BBAA046-755D-4753-B6BF-D388D11DD036}"/>
              </a:ext>
            </a:extLst>
          </p:cNvPr>
          <p:cNvSpPr txBox="1"/>
          <p:nvPr/>
        </p:nvSpPr>
        <p:spPr>
          <a:xfrm>
            <a:off x="225174" y="739900"/>
            <a:ext cx="11378109" cy="461665"/>
          </a:xfrm>
          <a:prstGeom prst="rect">
            <a:avLst/>
          </a:prstGeom>
          <a:noFill/>
          <a:ln>
            <a:solidFill>
              <a:schemeClr val="accent1"/>
            </a:solidFill>
          </a:ln>
        </p:spPr>
        <p:txBody>
          <a:bodyPr wrap="square" rtlCol="0">
            <a:spAutoFit/>
          </a:bodyPr>
          <a:lstStyle/>
          <a:p>
            <a:pPr marL="171450" indent="-171450">
              <a:buFont typeface="Arial" panose="020B0604020202020204" pitchFamily="34" charset="0"/>
              <a:buChar char="•"/>
            </a:pPr>
            <a:r>
              <a:rPr lang="en-US" sz="1200" dirty="0" smtClean="0">
                <a:latin typeface="Century Gothic" panose="020B0502020202020204" pitchFamily="34" charset="0"/>
              </a:rPr>
              <a:t>Drastic increase in the number of reviews post 2010 and hence only products reviewed post 2010 taken into analysis – 414K products</a:t>
            </a:r>
          </a:p>
          <a:p>
            <a:pPr marL="171450" indent="-171450">
              <a:buFont typeface="Arial" panose="020B0604020202020204" pitchFamily="34" charset="0"/>
              <a:buChar char="•"/>
            </a:pPr>
            <a:r>
              <a:rPr lang="en-US" sz="1200" dirty="0" smtClean="0">
                <a:latin typeface="Century Gothic" panose="020B0502020202020204" pitchFamily="34" charset="0"/>
              </a:rPr>
              <a:t>89% of the products have less than 20 reviews – Average number of reviews for a product is 16</a:t>
            </a:r>
            <a:endParaRPr lang="en-US" sz="1200" dirty="0">
              <a:latin typeface="Century Gothic" panose="020B0502020202020204" pitchFamily="34" charset="0"/>
            </a:endParaRPr>
          </a:p>
        </p:txBody>
      </p:sp>
      <p:pic>
        <p:nvPicPr>
          <p:cNvPr id="2" name="Picture 1"/>
          <p:cNvPicPr>
            <a:picLocks noChangeAspect="1"/>
          </p:cNvPicPr>
          <p:nvPr/>
        </p:nvPicPr>
        <p:blipFill>
          <a:blip r:embed="rId9"/>
          <a:stretch>
            <a:fillRect/>
          </a:stretch>
        </p:blipFill>
        <p:spPr>
          <a:xfrm>
            <a:off x="215648" y="1969681"/>
            <a:ext cx="5483815" cy="3767211"/>
          </a:xfrm>
          <a:prstGeom prst="rect">
            <a:avLst/>
          </a:prstGeom>
          <a:ln>
            <a:solidFill>
              <a:schemeClr val="bg1">
                <a:lumMod val="75000"/>
              </a:schemeClr>
            </a:solidFill>
          </a:ln>
        </p:spPr>
      </p:pic>
      <p:pic>
        <p:nvPicPr>
          <p:cNvPr id="4" name="Picture 3"/>
          <p:cNvPicPr>
            <a:picLocks noChangeAspect="1"/>
          </p:cNvPicPr>
          <p:nvPr/>
        </p:nvPicPr>
        <p:blipFill>
          <a:blip r:embed="rId10"/>
          <a:stretch>
            <a:fillRect/>
          </a:stretch>
        </p:blipFill>
        <p:spPr>
          <a:xfrm>
            <a:off x="5756351" y="1969681"/>
            <a:ext cx="5530774" cy="3767211"/>
          </a:xfrm>
          <a:prstGeom prst="rect">
            <a:avLst/>
          </a:prstGeom>
          <a:ln>
            <a:solidFill>
              <a:schemeClr val="bg1">
                <a:lumMod val="75000"/>
              </a:schemeClr>
            </a:solidFill>
          </a:ln>
        </p:spPr>
      </p:pic>
      <p:sp>
        <p:nvSpPr>
          <p:cNvPr id="8" name="TextBox 7"/>
          <p:cNvSpPr txBox="1"/>
          <p:nvPr/>
        </p:nvSpPr>
        <p:spPr>
          <a:xfrm>
            <a:off x="341745" y="1588655"/>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1</a:t>
            </a:r>
            <a:endParaRPr lang="en-IN" b="1" dirty="0">
              <a:solidFill>
                <a:schemeClr val="accent5"/>
              </a:solidFill>
              <a:latin typeface="Century Gothic" panose="020B0502020202020204" pitchFamily="34" charset="0"/>
            </a:endParaRPr>
          </a:p>
        </p:txBody>
      </p:sp>
      <p:sp>
        <p:nvSpPr>
          <p:cNvPr id="20" name="TextBox 19"/>
          <p:cNvSpPr txBox="1"/>
          <p:nvPr/>
        </p:nvSpPr>
        <p:spPr>
          <a:xfrm>
            <a:off x="5904703" y="1588655"/>
            <a:ext cx="350982" cy="338554"/>
          </a:xfrm>
          <a:prstGeom prst="rect">
            <a:avLst/>
          </a:prstGeom>
          <a:noFill/>
        </p:spPr>
        <p:txBody>
          <a:bodyPr wrap="square" rtlCol="0">
            <a:spAutoFit/>
          </a:bodyPr>
          <a:lstStyle/>
          <a:p>
            <a:r>
              <a:rPr lang="en-IN" b="1" dirty="0" smtClean="0">
                <a:solidFill>
                  <a:schemeClr val="accent5"/>
                </a:solidFill>
                <a:latin typeface="Century Gothic" panose="020B0502020202020204" pitchFamily="34" charset="0"/>
              </a:rPr>
              <a:t>2</a:t>
            </a:r>
            <a:endParaRPr lang="en-IN"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67675708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PVERSION" val="5"/>
  <p:tag name="TPFULLVERSION" val="5.3.2.24"/>
  <p:tag name="PPTVERSION" val="14"/>
  <p:tag name="TPOS" val="2"/>
  <p:tag name="APLORISREVISION" val="14"/>
  <p:tag name="ACCENT" val="4"/>
  <p:tag name="LINE" val="2"/>
  <p:tag name="THINKCELLPRESENTATIONDONOTDELETE" val="&lt;?xml version=&quot;1.0&quot; encoding=&quot;UTF-16&quot; standalone=&quot;yes&quot;?&gt;&lt;root reqver=&quot;23045&quot;&gt;&lt;version val=&quot;24173&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6&quot;&gt;&lt;elem m_fUsage=&quot;8.07078176542051830000E+000&quot;&gt;&lt;m_msothmcolidx val=&quot;0&quot;/&gt;&lt;m_rgb r=&quot;23&quot; g=&quot;8D&quot; b=&quot;46&quot;/&gt;&lt;m_nBrightness val=&quot;0&quot;/&gt;&lt;/elem&gt;&lt;elem m_fUsage=&quot;6.78050217483935350000E-001&quot;&gt;&lt;m_msothmcolidx val=&quot;0&quot;/&gt;&lt;m_rgb r=&quot;CD&quot; g=&quot;20&quot; b=&quot;2C&quot;/&gt;&lt;m_nBrightness val=&quot;0&quot;/&gt;&lt;/elem&gt;&lt;elem m_fUsage=&quot;2.28767924549610120000E-001&quot;&gt;&lt;m_msothmcolidx val=&quot;0&quot;/&gt;&lt;m_rgb r=&quot;1A&quot; g=&quot;7B&quot; b=&quot;FF&quot;/&gt;&lt;m_nBrightness val=&quot;0&quot;/&gt;&lt;/elem&gt;&lt;elem m_fUsage=&quot;2.26545561276437770000E-001&quot;&gt;&lt;m_msothmcolidx val=&quot;0&quot;/&gt;&lt;m_rgb r=&quot;66&quot; g=&quot;66&quot; b=&quot;66&quot;/&gt;&lt;m_nBrightness val=&quot;0&quot;/&gt;&lt;/elem&gt;&lt;elem m_fUsage=&quot;2.07896079349873530000E-001&quot;&gt;&lt;m_msothmcolidx val=&quot;0&quot;/&gt;&lt;m_rgb r=&quot;F2&quot; g=&quot;7F&quot; b=&quot;00&quot;/&gt;&lt;m_nBrightness val=&quot;0&quot;/&gt;&lt;/elem&gt;&lt;elem m_fUsage=&quot;6.46108188922667890000E-002&quot;&gt;&lt;m_msothmcolidx val=&quot;0&quot;/&gt;&lt;m_rgb r=&quot;A3&quot; g=&quot;B3&quot; b=&quot;00&quot;/&gt;&lt;m_nBrightness val=&quot;0&quot;/&gt;&lt;/elem&gt;&lt;/m_vecMRU&gt;&lt;/m_mruColor&gt;&lt;m_eweekdayFirstOfWeek val=&quot;2&quot;/&gt;&lt;m_eweekdayFirstOfWorkweek val=&quot;2&quot;/&gt;&lt;m_eweekdayFirstOfWeekend val=&quot;7&quot;/&gt;&lt;/CPresentation&gt;&lt;/root&gt;"/>
  <p:tag name="ISNEWSLIDENUMBER" val="True"/>
  <p:tag name="PREVIOUSNAME" val="C:\Users\Joshua Nguyen\AppData\Local\Temp\notes328EF9\2 inch Faux Wood Blinds.pptx"/>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101.xml><?xml version="1.0" encoding="utf-8"?>
<p:tagLst xmlns:a="http://schemas.openxmlformats.org/drawingml/2006/main" xmlns:r="http://schemas.openxmlformats.org/officeDocument/2006/relationships" xmlns:p="http://schemas.openxmlformats.org/presentationml/2006/main">
  <p:tag name="RESIZE" val="Yes"/>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104.xml><?xml version="1.0" encoding="utf-8"?>
<p:tagLst xmlns:a="http://schemas.openxmlformats.org/drawingml/2006/main" xmlns:r="http://schemas.openxmlformats.org/officeDocument/2006/relationships" xmlns:p="http://schemas.openxmlformats.org/presentationml/2006/main">
  <p:tag name="RESIZE" val="Yes"/>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6.xml><?xml version="1.0" encoding="utf-8"?>
<p:tagLst xmlns:a="http://schemas.openxmlformats.org/drawingml/2006/main" xmlns:r="http://schemas.openxmlformats.org/officeDocument/2006/relationships" xmlns:p="http://schemas.openxmlformats.org/presentationml/2006/main">
  <p:tag name="NAME" val="Moon"/>
</p:tagLst>
</file>

<file path=ppt/tags/tag37.xml><?xml version="1.0" encoding="utf-8"?>
<p:tagLst xmlns:a="http://schemas.openxmlformats.org/drawingml/2006/main" xmlns:r="http://schemas.openxmlformats.org/officeDocument/2006/relationships" xmlns:p="http://schemas.openxmlformats.org/presentationml/2006/main">
  <p:tag name="NAME" val="Moon"/>
</p:tagLst>
</file>

<file path=ppt/tags/tag38.xml><?xml version="1.0" encoding="utf-8"?>
<p:tagLst xmlns:a="http://schemas.openxmlformats.org/drawingml/2006/main" xmlns:r="http://schemas.openxmlformats.org/officeDocument/2006/relationships" xmlns:p="http://schemas.openxmlformats.org/presentationml/2006/main">
  <p:tag name="NAME" val="Moon"/>
</p:tagLst>
</file>

<file path=ppt/tags/tag39.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
</p:tagLst>
</file>

<file path=ppt/tags/tag4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53.xml><?xml version="1.0" encoding="utf-8"?>
<p:tagLst xmlns:a="http://schemas.openxmlformats.org/drawingml/2006/main" xmlns:r="http://schemas.openxmlformats.org/officeDocument/2006/relationships" xmlns:p="http://schemas.openxmlformats.org/presentationml/2006/main">
  <p:tag name="RESIZE" val="Yes"/>
</p:tagLst>
</file>

<file path=ppt/tags/tag54.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9.375039"/>
  <p:tag name="WIDTH" val="162.1562"/>
  <p:tag name="TOP" val="109.3875"/>
  <p:tag name="HEIGHT" val="61.97252"/>
</p:tagLst>
</file>

<file path=ppt/tags/tag55.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9.375039"/>
  <p:tag name="WIDTH" val="162.1562"/>
  <p:tag name="TOP" val="181.36"/>
  <p:tag name="HEIGHT" val="61.97252"/>
</p:tagLst>
</file>

<file path=ppt/tags/tag56.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9.375039"/>
  <p:tag name="WIDTH" val="162.1562"/>
  <p:tag name="TOP" val="325.3051"/>
  <p:tag name="HEIGHT" val="61.97252"/>
</p:tagLst>
</file>

<file path=ppt/tags/tag57.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9.375039"/>
  <p:tag name="WIDTH" val="162.1562"/>
  <p:tag name="TOP" val="397.2776"/>
  <p:tag name="HEIGHT" val="61.97252"/>
</p:tagLst>
</file>

<file path=ppt/tags/tag58.xml><?xml version="1.0" encoding="utf-8"?>
<p:tagLst xmlns:a="http://schemas.openxmlformats.org/drawingml/2006/main" xmlns:r="http://schemas.openxmlformats.org/officeDocument/2006/relationships" xmlns:p="http://schemas.openxmlformats.org/presentationml/2006/main">
  <p:tag name="MTTABLE" val="HDiv"/>
  <p:tag name="MTNUMBER" val="0.155853211020982"/>
</p:tagLst>
</file>

<file path=ppt/tags/tag59.xml><?xml version="1.0" encoding="utf-8"?>
<p:tagLst xmlns:a="http://schemas.openxmlformats.org/drawingml/2006/main" xmlns:r="http://schemas.openxmlformats.org/officeDocument/2006/relationships" xmlns:p="http://schemas.openxmlformats.org/presentationml/2006/main">
  <p:tag name="MTTABLE" val="HDiv"/>
  <p:tag name="MTNUMBER" val="0.155853211020982"/>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MTTABLE" val="HDiv"/>
  <p:tag name="MTNUMBER" val="0.155853211020982"/>
</p:tagLst>
</file>

<file path=ppt/tags/tag61.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181.5313"/>
  <p:tag name="WIDTH" val="162.1562"/>
  <p:tag name="TOP" val="109.3875"/>
  <p:tag name="HEIGHT" val="61.97255"/>
</p:tagLst>
</file>

<file path=ppt/tags/tag62.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525.8438"/>
  <p:tag name="WIDTH" val="162.1562"/>
  <p:tag name="TOP" val="109.3875"/>
  <p:tag name="HEIGHT" val="61.97255"/>
</p:tagLst>
</file>

<file path=ppt/tags/tag63.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181.5313"/>
  <p:tag name="WIDTH" val="162.1562"/>
  <p:tag name="TOP" val="109.3875"/>
  <p:tag name="HEIGHT" val="61.97255"/>
</p:tagLst>
</file>

<file path=ppt/tags/tag64.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181.5313"/>
  <p:tag name="WIDTH" val="162.1562"/>
  <p:tag name="TOP" val="109.3875"/>
  <p:tag name="HEIGHT" val="61.97255"/>
</p:tagLst>
</file>

<file path=ppt/tags/tag65.xml><?xml version="1.0" encoding="utf-8"?>
<p:tagLst xmlns:a="http://schemas.openxmlformats.org/drawingml/2006/main" xmlns:r="http://schemas.openxmlformats.org/officeDocument/2006/relationships" xmlns:p="http://schemas.openxmlformats.org/presentationml/2006/main">
  <p:tag name="MTTABLE" val="Cell"/>
  <p:tag name="MTNUMBER" val="0.155853211020982"/>
  <p:tag name="LEFT" val="353.6875"/>
  <p:tag name="WIDTH" val="162.1562"/>
  <p:tag name="TOP" val="109.3875"/>
  <p:tag name="HEIGHT" val="61.97255"/>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68.xml><?xml version="1.0" encoding="utf-8"?>
<p:tagLst xmlns:a="http://schemas.openxmlformats.org/drawingml/2006/main" xmlns:r="http://schemas.openxmlformats.org/officeDocument/2006/relationships" xmlns:p="http://schemas.openxmlformats.org/presentationml/2006/main">
  <p:tag name="RESIZE" val="Yes"/>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71.xml><?xml version="1.0" encoding="utf-8"?>
<p:tagLst xmlns:a="http://schemas.openxmlformats.org/drawingml/2006/main" xmlns:r="http://schemas.openxmlformats.org/officeDocument/2006/relationships" xmlns:p="http://schemas.openxmlformats.org/presentationml/2006/main">
  <p:tag name="RESIZE" val="Yes"/>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74.xml><?xml version="1.0" encoding="utf-8"?>
<p:tagLst xmlns:a="http://schemas.openxmlformats.org/drawingml/2006/main" xmlns:r="http://schemas.openxmlformats.org/officeDocument/2006/relationships" xmlns:p="http://schemas.openxmlformats.org/presentationml/2006/main">
  <p:tag name="RESIZE" val="Yes"/>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77.xml><?xml version="1.0" encoding="utf-8"?>
<p:tagLst xmlns:a="http://schemas.openxmlformats.org/drawingml/2006/main" xmlns:r="http://schemas.openxmlformats.org/officeDocument/2006/relationships" xmlns:p="http://schemas.openxmlformats.org/presentationml/2006/main">
  <p:tag name="RESIZE" val="Yes"/>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RESIZE" val="Yes"/>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83.xml><?xml version="1.0" encoding="utf-8"?>
<p:tagLst xmlns:a="http://schemas.openxmlformats.org/drawingml/2006/main" xmlns:r="http://schemas.openxmlformats.org/officeDocument/2006/relationships" xmlns:p="http://schemas.openxmlformats.org/presentationml/2006/main">
  <p:tag name="RESIZE" val="Yes"/>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86.xml><?xml version="1.0" encoding="utf-8"?>
<p:tagLst xmlns:a="http://schemas.openxmlformats.org/drawingml/2006/main" xmlns:r="http://schemas.openxmlformats.org/officeDocument/2006/relationships" xmlns:p="http://schemas.openxmlformats.org/presentationml/2006/main">
  <p:tag name="RESIZE" val="Yes"/>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89.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92.xml><?xml version="1.0" encoding="utf-8"?>
<p:tagLst xmlns:a="http://schemas.openxmlformats.org/drawingml/2006/main" xmlns:r="http://schemas.openxmlformats.org/officeDocument/2006/relationships" xmlns:p="http://schemas.openxmlformats.org/presentationml/2006/main">
  <p:tag name="RESIZE" val="Yes"/>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zVLQ5abh0af9Y6FZfg5V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rm Format - template_Blue">
  <a:themeElements>
    <a:clrScheme name="Custom 5">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F27F00"/>
      </a:hlink>
      <a:folHlink>
        <a:srgbClr val="F27F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Blue with Orang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D44CB43B-36BF-4892-9FA1-9202DB698BDC}" vid="{A31D16EF-0BFC-4E58-9101-1E816436060E}"/>
    </a:ext>
  </a:extLst>
</a:theme>
</file>

<file path=ppt/theme/theme2.xml><?xml version="1.0" encoding="utf-8"?>
<a:theme xmlns:a="http://schemas.openxmlformats.org/drawingml/2006/main" name="Firm Format - template_Grey">
  <a:themeElements>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Blue with Orang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D44CB43B-36BF-4892-9FA1-9202DB698BDC}" vid="{FD6954E5-9184-43F8-8116-F84C5958203B}"/>
    </a:ext>
  </a:extLst>
</a:theme>
</file>

<file path=ppt/theme/theme3.xml><?xml version="1.0" encoding="utf-8"?>
<a:theme xmlns:a="http://schemas.openxmlformats.org/drawingml/2006/main" name="Office Theme">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BD9507E0AF9BB47AD9B1CA15EBE6D57" ma:contentTypeVersion="10" ma:contentTypeDescription="Create a new document." ma:contentTypeScope="" ma:versionID="0fb42e913866382f004ed339b0fb6b4c">
  <xsd:schema xmlns:xsd="http://www.w3.org/2001/XMLSchema" xmlns:xs="http://www.w3.org/2001/XMLSchema" xmlns:p="http://schemas.microsoft.com/office/2006/metadata/properties" xmlns:ns2="d463b6b9-36c3-47c6-99b7-c2097ac7065d" xmlns:ns3="bda5ed7e-4141-43b1-a37c-c265932eafe8" targetNamespace="http://schemas.microsoft.com/office/2006/metadata/properties" ma:root="true" ma:fieldsID="47617528598209dc159ac46bb0eb75e5" ns2:_="" ns3:_="">
    <xsd:import namespace="d463b6b9-36c3-47c6-99b7-c2097ac7065d"/>
    <xsd:import namespace="bda5ed7e-4141-43b1-a37c-c265932eafe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63b6b9-36c3-47c6-99b7-c2097ac706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a5ed7e-4141-43b1-a37c-c265932eafe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998538-3176-42E6-84FB-0C9A955E3BFA}">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d463b6b9-36c3-47c6-99b7-c2097ac7065d"/>
    <ds:schemaRef ds:uri="http://schemas.microsoft.com/office/2006/metadata/properties"/>
    <ds:schemaRef ds:uri="http://purl.org/dc/terms/"/>
    <ds:schemaRef ds:uri="bda5ed7e-4141-43b1-a37c-c265932eafe8"/>
    <ds:schemaRef ds:uri="http://www.w3.org/XML/1998/namespace"/>
    <ds:schemaRef ds:uri="http://purl.org/dc/dcmitype/"/>
  </ds:schemaRefs>
</ds:datastoreItem>
</file>

<file path=customXml/itemProps2.xml><?xml version="1.0" encoding="utf-8"?>
<ds:datastoreItem xmlns:ds="http://schemas.openxmlformats.org/officeDocument/2006/customXml" ds:itemID="{EE4ED353-37D0-45A2-BFF5-5491FFDE1F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3b6b9-36c3-47c6-99b7-c2097ac7065d"/>
    <ds:schemaRef ds:uri="bda5ed7e-4141-43b1-a37c-c265932eaf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69CE92-2900-480C-8BDB-514C65B2DC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Firm Format - template - blue - wide</Template>
  <TotalTime>0</TotalTime>
  <Words>1545</Words>
  <Application>Microsoft Office PowerPoint</Application>
  <PresentationFormat>Custom</PresentationFormat>
  <Paragraphs>208</Paragraphs>
  <Slides>24</Slides>
  <Notes>17</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5" baseType="lpstr">
      <vt:lpstr>ＭＳ Ｐゴシック</vt:lpstr>
      <vt:lpstr>Arial</vt:lpstr>
      <vt:lpstr>Calibri</vt:lpstr>
      <vt:lpstr>Century Gothic</vt:lpstr>
      <vt:lpstr>Myriad Pro Light</vt:lpstr>
      <vt:lpstr>Questrial</vt:lpstr>
      <vt:lpstr>Wingdings</vt:lpstr>
      <vt:lpstr>Firm Format - template_Blue</vt:lpstr>
      <vt:lpstr>Firm Format - template_Grey</vt:lpstr>
      <vt:lpstr>Office Theme</vt:lpstr>
      <vt:lpstr>think-cell Slide</vt:lpstr>
      <vt:lpstr>Consumer Review Analysis – Amazon.com Electronics</vt:lpstr>
      <vt:lpstr>Agenda</vt:lpstr>
      <vt:lpstr>PowerPoint Presentation</vt:lpstr>
      <vt:lpstr>PowerPoint Presentation</vt:lpstr>
      <vt:lpstr>Executive Summary</vt:lpstr>
      <vt:lpstr>Category Overview - Electronics</vt:lpstr>
      <vt:lpstr>PowerPoint Presentation</vt:lpstr>
      <vt:lpstr>Consumer Review Analysis</vt:lpstr>
      <vt:lpstr>Higher the number of reviews higher is the reliability of the Product</vt:lpstr>
      <vt:lpstr>…contd</vt:lpstr>
      <vt:lpstr>Influence of Price on Review &amp; Rating</vt:lpstr>
      <vt:lpstr>…contd</vt:lpstr>
      <vt:lpstr>Performance of Brands</vt:lpstr>
      <vt:lpstr>…contd</vt:lpstr>
      <vt:lpstr>Reviewer Behavior</vt:lpstr>
      <vt:lpstr>…contd</vt:lpstr>
      <vt:lpstr>…contd</vt:lpstr>
      <vt:lpstr>Thank You!</vt:lpstr>
      <vt:lpstr>Appendix</vt:lpstr>
      <vt:lpstr>PowerPoint Presentation</vt:lpstr>
      <vt:lpstr>PowerPoint Presentation</vt:lpstr>
      <vt:lpstr>PowerPoint Presentation</vt:lpstr>
      <vt:lpstr>Data Ingestion Flow </vt:lpstr>
      <vt:lpstr>Scope for Improvement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2015-09-09T11:04:28Z</cp:lastPrinted>
  <dcterms:created xsi:type="dcterms:W3CDTF">2016-08-09T22:32:38Z</dcterms:created>
  <dcterms:modified xsi:type="dcterms:W3CDTF">2019-07-02T13:58:12Z</dcterms:modified>
  <cp:category/>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0x0101001BD9507E0AF9BB47AD9B1CA15EBE6D57</vt:lpwstr>
  </property>
  <property fmtid="{D5CDD505-2E9C-101B-9397-08002B2CF9AE}" pid="3" name="Order">
    <vt:r8>5235900</vt:r8>
  </property>
</Properties>
</file>