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257" r:id="rId6"/>
    <p:sldId id="258" r:id="rId7"/>
    <p:sldId id="259" r:id="rId8"/>
    <p:sldId id="260" r:id="rId9"/>
    <p:sldId id="273" r:id="rId10"/>
    <p:sldId id="276" r:id="rId11"/>
    <p:sldId id="270" r:id="rId12"/>
    <p:sldId id="264" r:id="rId13"/>
    <p:sldId id="265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unghee Yoon" userId="d957f96d-83b8-44ae-b275-0da936870a4c" providerId="ADAL" clId="{4D73FDF4-EAE9-4269-8150-30EE3EA1EC8D}"/>
    <pc:docChg chg="undo addSld delSld modSld">
      <pc:chgData name="Kyunghee Yoon" userId="d957f96d-83b8-44ae-b275-0da936870a4c" providerId="ADAL" clId="{4D73FDF4-EAE9-4269-8150-30EE3EA1EC8D}" dt="2024-11-20T19:08:03.121" v="237" actId="20577"/>
      <pc:docMkLst>
        <pc:docMk/>
      </pc:docMkLst>
      <pc:sldChg chg="modSp">
        <pc:chgData name="Kyunghee Yoon" userId="d957f96d-83b8-44ae-b275-0da936870a4c" providerId="ADAL" clId="{4D73FDF4-EAE9-4269-8150-30EE3EA1EC8D}" dt="2024-11-20T19:06:08.340" v="31" actId="20577"/>
        <pc:sldMkLst>
          <pc:docMk/>
          <pc:sldMk cId="1380755470" sldId="257"/>
        </pc:sldMkLst>
        <pc:spChg chg="mod">
          <ac:chgData name="Kyunghee Yoon" userId="d957f96d-83b8-44ae-b275-0da936870a4c" providerId="ADAL" clId="{4D73FDF4-EAE9-4269-8150-30EE3EA1EC8D}" dt="2024-11-20T19:06:08.340" v="31" actId="20577"/>
          <ac:spMkLst>
            <pc:docMk/>
            <pc:sldMk cId="1380755470" sldId="257"/>
            <ac:spMk id="2" creationId="{603F841F-2B83-4414-B800-47A1247BF389}"/>
          </ac:spMkLst>
        </pc:spChg>
      </pc:sldChg>
      <pc:sldChg chg="modSp">
        <pc:chgData name="Kyunghee Yoon" userId="d957f96d-83b8-44ae-b275-0da936870a4c" providerId="ADAL" clId="{4D73FDF4-EAE9-4269-8150-30EE3EA1EC8D}" dt="2024-11-20T16:50:48.516" v="21" actId="20577"/>
        <pc:sldMkLst>
          <pc:docMk/>
          <pc:sldMk cId="1375032007" sldId="258"/>
        </pc:sldMkLst>
        <pc:spChg chg="mod">
          <ac:chgData name="Kyunghee Yoon" userId="d957f96d-83b8-44ae-b275-0da936870a4c" providerId="ADAL" clId="{4D73FDF4-EAE9-4269-8150-30EE3EA1EC8D}" dt="2024-11-20T16:50:48.516" v="21" actId="20577"/>
          <ac:spMkLst>
            <pc:docMk/>
            <pc:sldMk cId="1375032007" sldId="258"/>
            <ac:spMk id="2" creationId="{47A905D9-1B10-4EC3-83FB-7827FEA85E1F}"/>
          </ac:spMkLst>
        </pc:spChg>
      </pc:sldChg>
      <pc:sldChg chg="modSp">
        <pc:chgData name="Kyunghee Yoon" userId="d957f96d-83b8-44ae-b275-0da936870a4c" providerId="ADAL" clId="{4D73FDF4-EAE9-4269-8150-30EE3EA1EC8D}" dt="2024-11-20T19:06:23.536" v="32" actId="20577"/>
        <pc:sldMkLst>
          <pc:docMk/>
          <pc:sldMk cId="1056838050" sldId="259"/>
        </pc:sldMkLst>
        <pc:spChg chg="mod">
          <ac:chgData name="Kyunghee Yoon" userId="d957f96d-83b8-44ae-b275-0da936870a4c" providerId="ADAL" clId="{4D73FDF4-EAE9-4269-8150-30EE3EA1EC8D}" dt="2024-11-20T19:06:23.536" v="32" actId="20577"/>
          <ac:spMkLst>
            <pc:docMk/>
            <pc:sldMk cId="1056838050" sldId="259"/>
            <ac:spMk id="3" creationId="{9423892C-9523-4959-B7B5-AC8E4193F4F7}"/>
          </ac:spMkLst>
        </pc:spChg>
      </pc:sldChg>
      <pc:sldChg chg="modSp">
        <pc:chgData name="Kyunghee Yoon" userId="d957f96d-83b8-44ae-b275-0da936870a4c" providerId="ADAL" clId="{4D73FDF4-EAE9-4269-8150-30EE3EA1EC8D}" dt="2024-11-20T19:08:03.121" v="237" actId="20577"/>
        <pc:sldMkLst>
          <pc:docMk/>
          <pc:sldMk cId="3219424315" sldId="260"/>
        </pc:sldMkLst>
        <pc:spChg chg="mod">
          <ac:chgData name="Kyunghee Yoon" userId="d957f96d-83b8-44ae-b275-0da936870a4c" providerId="ADAL" clId="{4D73FDF4-EAE9-4269-8150-30EE3EA1EC8D}" dt="2024-11-20T19:08:03.121" v="237" actId="20577"/>
          <ac:spMkLst>
            <pc:docMk/>
            <pc:sldMk cId="3219424315" sldId="260"/>
            <ac:spMk id="2" creationId="{FF109A6F-37E2-40A5-8541-DC3DB0843D06}"/>
          </ac:spMkLst>
        </pc:spChg>
      </pc:sldChg>
      <pc:sldChg chg="modSp">
        <pc:chgData name="Kyunghee Yoon" userId="d957f96d-83b8-44ae-b275-0da936870a4c" providerId="ADAL" clId="{4D73FDF4-EAE9-4269-8150-30EE3EA1EC8D}" dt="2024-11-20T19:07:48.684" v="232" actId="5793"/>
        <pc:sldMkLst>
          <pc:docMk/>
          <pc:sldMk cId="3142516900" sldId="266"/>
        </pc:sldMkLst>
        <pc:spChg chg="mod">
          <ac:chgData name="Kyunghee Yoon" userId="d957f96d-83b8-44ae-b275-0da936870a4c" providerId="ADAL" clId="{4D73FDF4-EAE9-4269-8150-30EE3EA1EC8D}" dt="2024-11-20T19:07:09.184" v="100"/>
          <ac:spMkLst>
            <pc:docMk/>
            <pc:sldMk cId="3142516900" sldId="266"/>
            <ac:spMk id="2" creationId="{CAD74ADB-FFD1-4470-8983-C107BA774F6E}"/>
          </ac:spMkLst>
        </pc:spChg>
        <pc:spChg chg="mod">
          <ac:chgData name="Kyunghee Yoon" userId="d957f96d-83b8-44ae-b275-0da936870a4c" providerId="ADAL" clId="{4D73FDF4-EAE9-4269-8150-30EE3EA1EC8D}" dt="2024-11-20T19:07:48.684" v="232" actId="5793"/>
          <ac:spMkLst>
            <pc:docMk/>
            <pc:sldMk cId="3142516900" sldId="266"/>
            <ac:spMk id="3" creationId="{CB2B145C-F764-4350-967B-801D2C88173B}"/>
          </ac:spMkLst>
        </pc:spChg>
      </pc:sldChg>
      <pc:sldChg chg="add del">
        <pc:chgData name="Kyunghee Yoon" userId="d957f96d-83b8-44ae-b275-0da936870a4c" providerId="ADAL" clId="{4D73FDF4-EAE9-4269-8150-30EE3EA1EC8D}" dt="2024-11-20T19:06:52.217" v="34" actId="2696"/>
        <pc:sldMkLst>
          <pc:docMk/>
          <pc:sldMk cId="1842920029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C2B08-77DD-49D2-B55B-1CCFE79BD20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994FCC-E400-4C76-B419-769D8FF10CD0}">
      <dgm:prSet/>
      <dgm:spPr/>
      <dgm:t>
        <a:bodyPr/>
        <a:lstStyle/>
        <a:p>
          <a:pPr>
            <a:defRPr b="1"/>
          </a:pPr>
          <a:r>
            <a:rPr lang="en-US" b="1" dirty="0"/>
            <a:t>Incomplete Data</a:t>
          </a:r>
          <a:r>
            <a:rPr lang="en-US" dirty="0"/>
            <a:t>:</a:t>
          </a:r>
        </a:p>
      </dgm:t>
    </dgm:pt>
    <dgm:pt modelId="{28A21D57-2829-4E7B-94D3-7FFAFF056068}" type="parTrans" cxnId="{F1CFD73B-F31E-433E-9127-9E847826B5AB}">
      <dgm:prSet/>
      <dgm:spPr/>
      <dgm:t>
        <a:bodyPr/>
        <a:lstStyle/>
        <a:p>
          <a:endParaRPr lang="en-US"/>
        </a:p>
      </dgm:t>
    </dgm:pt>
    <dgm:pt modelId="{3C929939-2336-42C6-8578-0B3952D747EB}" type="sibTrans" cxnId="{F1CFD73B-F31E-433E-9127-9E847826B5AB}">
      <dgm:prSet/>
      <dgm:spPr/>
      <dgm:t>
        <a:bodyPr/>
        <a:lstStyle/>
        <a:p>
          <a:endParaRPr lang="en-US"/>
        </a:p>
      </dgm:t>
    </dgm:pt>
    <dgm:pt modelId="{4706B9A6-E822-438E-9882-A9C9B86A76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Missing key information or potential small errors in the dataset.</a:t>
          </a:r>
        </a:p>
      </dgm:t>
    </dgm:pt>
    <dgm:pt modelId="{95D9BE96-AFD4-470B-BA8F-14FBF8E1D9CF}" type="parTrans" cxnId="{070950F9-A27D-4DFB-9859-B18AF561C063}">
      <dgm:prSet/>
      <dgm:spPr/>
      <dgm:t>
        <a:bodyPr/>
        <a:lstStyle/>
        <a:p>
          <a:endParaRPr lang="en-US"/>
        </a:p>
      </dgm:t>
    </dgm:pt>
    <dgm:pt modelId="{8A3E0FA5-47CF-48B0-9B48-F9056F5F95A5}" type="sibTrans" cxnId="{070950F9-A27D-4DFB-9859-B18AF561C063}">
      <dgm:prSet/>
      <dgm:spPr/>
      <dgm:t>
        <a:bodyPr/>
        <a:lstStyle/>
        <a:p>
          <a:endParaRPr lang="en-US"/>
        </a:p>
      </dgm:t>
    </dgm:pt>
    <dgm:pt modelId="{924D2E5A-8D80-4917-BA96-B02A08369E17}">
      <dgm:prSet/>
      <dgm:spPr/>
      <dgm:t>
        <a:bodyPr/>
        <a:lstStyle/>
        <a:p>
          <a:pPr>
            <a:defRPr b="1"/>
          </a:pPr>
          <a:r>
            <a:rPr lang="en-US" b="1"/>
            <a:t>Limited Scope</a:t>
          </a:r>
          <a:r>
            <a:rPr lang="en-US"/>
            <a:t>:</a:t>
          </a:r>
        </a:p>
      </dgm:t>
    </dgm:pt>
    <dgm:pt modelId="{F0D10B24-3A36-46C8-B4A0-1F8040212CD1}" type="parTrans" cxnId="{48DDEFDE-E1C8-4FA4-B3BF-9B8311E9855F}">
      <dgm:prSet/>
      <dgm:spPr/>
      <dgm:t>
        <a:bodyPr/>
        <a:lstStyle/>
        <a:p>
          <a:endParaRPr lang="en-US"/>
        </a:p>
      </dgm:t>
    </dgm:pt>
    <dgm:pt modelId="{054FA548-4ACE-42D3-B7EB-155CDA1144E9}" type="sibTrans" cxnId="{48DDEFDE-E1C8-4FA4-B3BF-9B8311E9855F}">
      <dgm:prSet/>
      <dgm:spPr/>
      <dgm:t>
        <a:bodyPr/>
        <a:lstStyle/>
        <a:p>
          <a:endParaRPr lang="en-US"/>
        </a:p>
      </dgm:t>
    </dgm:pt>
    <dgm:pt modelId="{3EBDDF3B-45BF-4567-8B2C-34C411C4F1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 includes only a small sample of companies, limiting generalizability.</a:t>
          </a:r>
        </a:p>
      </dgm:t>
    </dgm:pt>
    <dgm:pt modelId="{CA20A722-AA4F-4A30-972C-56B653E120A4}" type="parTrans" cxnId="{0934C9DB-2AEA-4DC9-910F-E5D24278D8F7}">
      <dgm:prSet/>
      <dgm:spPr/>
      <dgm:t>
        <a:bodyPr/>
        <a:lstStyle/>
        <a:p>
          <a:endParaRPr lang="en-US"/>
        </a:p>
      </dgm:t>
    </dgm:pt>
    <dgm:pt modelId="{48070045-2B06-409A-AC6B-CD1C3AC9AB42}" type="sibTrans" cxnId="{0934C9DB-2AEA-4DC9-910F-E5D24278D8F7}">
      <dgm:prSet/>
      <dgm:spPr/>
      <dgm:t>
        <a:bodyPr/>
        <a:lstStyle/>
        <a:p>
          <a:endParaRPr lang="en-US"/>
        </a:p>
      </dgm:t>
    </dgm:pt>
    <dgm:pt modelId="{98DBB98F-C182-4B14-9F1B-6BF9DEC14AE5}">
      <dgm:prSet/>
      <dgm:spPr/>
      <dgm:t>
        <a:bodyPr/>
        <a:lstStyle/>
        <a:p>
          <a:pPr>
            <a:defRPr b="1"/>
          </a:pPr>
          <a:r>
            <a:rPr lang="en-US" b="1"/>
            <a:t>Simplistic Methods</a:t>
          </a:r>
          <a:r>
            <a:rPr lang="en-US"/>
            <a:t>:</a:t>
          </a:r>
        </a:p>
      </dgm:t>
    </dgm:pt>
    <dgm:pt modelId="{FF22B467-D9BD-41AF-8878-6C2A32BAF04A}" type="parTrans" cxnId="{3ED8B34A-52CF-415E-8283-DB7FBB7D6861}">
      <dgm:prSet/>
      <dgm:spPr/>
      <dgm:t>
        <a:bodyPr/>
        <a:lstStyle/>
        <a:p>
          <a:endParaRPr lang="en-US"/>
        </a:p>
      </dgm:t>
    </dgm:pt>
    <dgm:pt modelId="{3DDD2954-D71D-43A8-8E8A-391A7124A131}" type="sibTrans" cxnId="{3ED8B34A-52CF-415E-8283-DB7FBB7D6861}">
      <dgm:prSet/>
      <dgm:spPr/>
      <dgm:t>
        <a:bodyPr/>
        <a:lstStyle/>
        <a:p>
          <a:endParaRPr lang="en-US"/>
        </a:p>
      </dgm:t>
    </dgm:pt>
    <dgm:pt modelId="{31390FB6-8C36-4F70-8549-37EC72D28A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of straight-line relationships may not capture complex patterns or the impact of global events.</a:t>
          </a:r>
        </a:p>
      </dgm:t>
    </dgm:pt>
    <dgm:pt modelId="{4EE08625-55D7-402E-827D-A4335FB903BA}" type="parTrans" cxnId="{445DD509-CE17-4641-B4C5-3F5A4172E342}">
      <dgm:prSet/>
      <dgm:spPr/>
      <dgm:t>
        <a:bodyPr/>
        <a:lstStyle/>
        <a:p>
          <a:endParaRPr lang="en-US"/>
        </a:p>
      </dgm:t>
    </dgm:pt>
    <dgm:pt modelId="{44219F71-178B-40AD-B9D7-2BFACAF23536}" type="sibTrans" cxnId="{445DD509-CE17-4641-B4C5-3F5A4172E342}">
      <dgm:prSet/>
      <dgm:spPr/>
      <dgm:t>
        <a:bodyPr/>
        <a:lstStyle/>
        <a:p>
          <a:endParaRPr lang="en-US"/>
        </a:p>
      </dgm:t>
    </dgm:pt>
    <dgm:pt modelId="{236A727A-2F5C-44D5-A637-D8B1108C8307}" type="pres">
      <dgm:prSet presAssocID="{8D0C2B08-77DD-49D2-B55B-1CCFE79BD200}" presName="root" presStyleCnt="0">
        <dgm:presLayoutVars>
          <dgm:dir/>
          <dgm:resizeHandles val="exact"/>
        </dgm:presLayoutVars>
      </dgm:prSet>
      <dgm:spPr/>
    </dgm:pt>
    <dgm:pt modelId="{D0E7D558-4A67-4068-BAD3-B6EFBB6F3B16}" type="pres">
      <dgm:prSet presAssocID="{89994FCC-E400-4C76-B419-769D8FF10CD0}" presName="compNode" presStyleCnt="0"/>
      <dgm:spPr/>
    </dgm:pt>
    <dgm:pt modelId="{D70123A6-087D-4A71-B665-36D05DF3BB5F}" type="pres">
      <dgm:prSet presAssocID="{89994FCC-E400-4C76-B419-769D8FF10C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EB0DE27-9643-469D-AF06-21554C7020C0}" type="pres">
      <dgm:prSet presAssocID="{89994FCC-E400-4C76-B419-769D8FF10CD0}" presName="iconSpace" presStyleCnt="0"/>
      <dgm:spPr/>
    </dgm:pt>
    <dgm:pt modelId="{475E76DC-8AC7-4627-BB99-03F5A181A6EF}" type="pres">
      <dgm:prSet presAssocID="{89994FCC-E400-4C76-B419-769D8FF10CD0}" presName="parTx" presStyleLbl="revTx" presStyleIdx="0" presStyleCnt="6">
        <dgm:presLayoutVars>
          <dgm:chMax val="0"/>
          <dgm:chPref val="0"/>
        </dgm:presLayoutVars>
      </dgm:prSet>
      <dgm:spPr/>
    </dgm:pt>
    <dgm:pt modelId="{D39E19DF-F02F-4E95-AC07-C5E82ACEBD54}" type="pres">
      <dgm:prSet presAssocID="{89994FCC-E400-4C76-B419-769D8FF10CD0}" presName="txSpace" presStyleCnt="0"/>
      <dgm:spPr/>
    </dgm:pt>
    <dgm:pt modelId="{AD805133-0EF6-4678-B69A-7C5B38617637}" type="pres">
      <dgm:prSet presAssocID="{89994FCC-E400-4C76-B419-769D8FF10CD0}" presName="desTx" presStyleLbl="revTx" presStyleIdx="1" presStyleCnt="6">
        <dgm:presLayoutVars/>
      </dgm:prSet>
      <dgm:spPr/>
    </dgm:pt>
    <dgm:pt modelId="{C0BFC76E-131F-4160-A691-A17AD0769896}" type="pres">
      <dgm:prSet presAssocID="{3C929939-2336-42C6-8578-0B3952D747EB}" presName="sibTrans" presStyleCnt="0"/>
      <dgm:spPr/>
    </dgm:pt>
    <dgm:pt modelId="{F36E7B52-4099-489E-AF0A-7331A83ED53E}" type="pres">
      <dgm:prSet presAssocID="{924D2E5A-8D80-4917-BA96-B02A08369E17}" presName="compNode" presStyleCnt="0"/>
      <dgm:spPr/>
    </dgm:pt>
    <dgm:pt modelId="{2CA8836D-39D9-4136-A8D3-41014310A314}" type="pres">
      <dgm:prSet presAssocID="{924D2E5A-8D80-4917-BA96-B02A08369E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CC855CA-EF5F-4E4C-80EC-8273960E992A}" type="pres">
      <dgm:prSet presAssocID="{924D2E5A-8D80-4917-BA96-B02A08369E17}" presName="iconSpace" presStyleCnt="0"/>
      <dgm:spPr/>
    </dgm:pt>
    <dgm:pt modelId="{CE03C88F-59FA-4B01-8A71-8401C0DDBEF5}" type="pres">
      <dgm:prSet presAssocID="{924D2E5A-8D80-4917-BA96-B02A08369E17}" presName="parTx" presStyleLbl="revTx" presStyleIdx="2" presStyleCnt="6">
        <dgm:presLayoutVars>
          <dgm:chMax val="0"/>
          <dgm:chPref val="0"/>
        </dgm:presLayoutVars>
      </dgm:prSet>
      <dgm:spPr/>
    </dgm:pt>
    <dgm:pt modelId="{C2C85C6D-8AD2-41AB-9EC9-BC2C0216F82A}" type="pres">
      <dgm:prSet presAssocID="{924D2E5A-8D80-4917-BA96-B02A08369E17}" presName="txSpace" presStyleCnt="0"/>
      <dgm:spPr/>
    </dgm:pt>
    <dgm:pt modelId="{2F92DFE9-251A-41E9-AA68-2297430251D5}" type="pres">
      <dgm:prSet presAssocID="{924D2E5A-8D80-4917-BA96-B02A08369E17}" presName="desTx" presStyleLbl="revTx" presStyleIdx="3" presStyleCnt="6">
        <dgm:presLayoutVars/>
      </dgm:prSet>
      <dgm:spPr/>
    </dgm:pt>
    <dgm:pt modelId="{7B76FBD2-E0AF-490F-BFDF-0B15183B6649}" type="pres">
      <dgm:prSet presAssocID="{054FA548-4ACE-42D3-B7EB-155CDA1144E9}" presName="sibTrans" presStyleCnt="0"/>
      <dgm:spPr/>
    </dgm:pt>
    <dgm:pt modelId="{A88B04E2-449B-425D-A3B6-2690B4F536FA}" type="pres">
      <dgm:prSet presAssocID="{98DBB98F-C182-4B14-9F1B-6BF9DEC14AE5}" presName="compNode" presStyleCnt="0"/>
      <dgm:spPr/>
    </dgm:pt>
    <dgm:pt modelId="{0524AC0F-6420-4482-9B76-5139267B5C59}" type="pres">
      <dgm:prSet presAssocID="{98DBB98F-C182-4B14-9F1B-6BF9DEC14A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D90481B-8600-4384-B5A2-CC76E7589DD0}" type="pres">
      <dgm:prSet presAssocID="{98DBB98F-C182-4B14-9F1B-6BF9DEC14AE5}" presName="iconSpace" presStyleCnt="0"/>
      <dgm:spPr/>
    </dgm:pt>
    <dgm:pt modelId="{D231BC80-C768-457C-B5BC-D8C71B7DE5B0}" type="pres">
      <dgm:prSet presAssocID="{98DBB98F-C182-4B14-9F1B-6BF9DEC14AE5}" presName="parTx" presStyleLbl="revTx" presStyleIdx="4" presStyleCnt="6">
        <dgm:presLayoutVars>
          <dgm:chMax val="0"/>
          <dgm:chPref val="0"/>
        </dgm:presLayoutVars>
      </dgm:prSet>
      <dgm:spPr/>
    </dgm:pt>
    <dgm:pt modelId="{BCE6BE1E-CC85-4DE3-89F9-B782DF3EA135}" type="pres">
      <dgm:prSet presAssocID="{98DBB98F-C182-4B14-9F1B-6BF9DEC14AE5}" presName="txSpace" presStyleCnt="0"/>
      <dgm:spPr/>
    </dgm:pt>
    <dgm:pt modelId="{7956EB58-05FA-44CE-A3E1-FFABD41552C9}" type="pres">
      <dgm:prSet presAssocID="{98DBB98F-C182-4B14-9F1B-6BF9DEC14AE5}" presName="desTx" presStyleLbl="revTx" presStyleIdx="5" presStyleCnt="6">
        <dgm:presLayoutVars/>
      </dgm:prSet>
      <dgm:spPr/>
    </dgm:pt>
  </dgm:ptLst>
  <dgm:cxnLst>
    <dgm:cxn modelId="{445DD509-CE17-4641-B4C5-3F5A4172E342}" srcId="{98DBB98F-C182-4B14-9F1B-6BF9DEC14AE5}" destId="{31390FB6-8C36-4F70-8549-37EC72D28A4A}" srcOrd="0" destOrd="0" parTransId="{4EE08625-55D7-402E-827D-A4335FB903BA}" sibTransId="{44219F71-178B-40AD-B9D7-2BFACAF23536}"/>
    <dgm:cxn modelId="{F1CFD73B-F31E-433E-9127-9E847826B5AB}" srcId="{8D0C2B08-77DD-49D2-B55B-1CCFE79BD200}" destId="{89994FCC-E400-4C76-B419-769D8FF10CD0}" srcOrd="0" destOrd="0" parTransId="{28A21D57-2829-4E7B-94D3-7FFAFF056068}" sibTransId="{3C929939-2336-42C6-8578-0B3952D747EB}"/>
    <dgm:cxn modelId="{3ED8B34A-52CF-415E-8283-DB7FBB7D6861}" srcId="{8D0C2B08-77DD-49D2-B55B-1CCFE79BD200}" destId="{98DBB98F-C182-4B14-9F1B-6BF9DEC14AE5}" srcOrd="2" destOrd="0" parTransId="{FF22B467-D9BD-41AF-8878-6C2A32BAF04A}" sibTransId="{3DDD2954-D71D-43A8-8E8A-391A7124A131}"/>
    <dgm:cxn modelId="{18C5087C-348D-4486-9699-8CDFA344B23E}" type="presOf" srcId="{924D2E5A-8D80-4917-BA96-B02A08369E17}" destId="{CE03C88F-59FA-4B01-8A71-8401C0DDBEF5}" srcOrd="0" destOrd="0" presId="urn:microsoft.com/office/officeart/2018/2/layout/IconLabelDescriptionList"/>
    <dgm:cxn modelId="{082C007E-AB39-4E19-B437-E893FF375BB4}" type="presOf" srcId="{4706B9A6-E822-438E-9882-A9C9B86A7671}" destId="{AD805133-0EF6-4678-B69A-7C5B38617637}" srcOrd="0" destOrd="0" presId="urn:microsoft.com/office/officeart/2018/2/layout/IconLabelDescriptionList"/>
    <dgm:cxn modelId="{08854493-F00E-4F77-9F3B-642A4B19C2A3}" type="presOf" srcId="{98DBB98F-C182-4B14-9F1B-6BF9DEC14AE5}" destId="{D231BC80-C768-457C-B5BC-D8C71B7DE5B0}" srcOrd="0" destOrd="0" presId="urn:microsoft.com/office/officeart/2018/2/layout/IconLabelDescriptionList"/>
    <dgm:cxn modelId="{2A29D596-2B2F-49AE-BD08-4099B2D5D1B2}" type="presOf" srcId="{3EBDDF3B-45BF-4567-8B2C-34C411C4F1F1}" destId="{2F92DFE9-251A-41E9-AA68-2297430251D5}" srcOrd="0" destOrd="0" presId="urn:microsoft.com/office/officeart/2018/2/layout/IconLabelDescriptionList"/>
    <dgm:cxn modelId="{BB29B09B-58F5-498C-9B0A-025D9C5ECA26}" type="presOf" srcId="{31390FB6-8C36-4F70-8549-37EC72D28A4A}" destId="{7956EB58-05FA-44CE-A3E1-FFABD41552C9}" srcOrd="0" destOrd="0" presId="urn:microsoft.com/office/officeart/2018/2/layout/IconLabelDescriptionList"/>
    <dgm:cxn modelId="{4509F09C-1257-4578-9AB2-C6D6C4C46025}" type="presOf" srcId="{89994FCC-E400-4C76-B419-769D8FF10CD0}" destId="{475E76DC-8AC7-4627-BB99-03F5A181A6EF}" srcOrd="0" destOrd="0" presId="urn:microsoft.com/office/officeart/2018/2/layout/IconLabelDescriptionList"/>
    <dgm:cxn modelId="{A90579A1-F564-4D6A-B023-F20D8B27ABE6}" type="presOf" srcId="{8D0C2B08-77DD-49D2-B55B-1CCFE79BD200}" destId="{236A727A-2F5C-44D5-A637-D8B1108C8307}" srcOrd="0" destOrd="0" presId="urn:microsoft.com/office/officeart/2018/2/layout/IconLabelDescriptionList"/>
    <dgm:cxn modelId="{0934C9DB-2AEA-4DC9-910F-E5D24278D8F7}" srcId="{924D2E5A-8D80-4917-BA96-B02A08369E17}" destId="{3EBDDF3B-45BF-4567-8B2C-34C411C4F1F1}" srcOrd="0" destOrd="0" parTransId="{CA20A722-AA4F-4A30-972C-56B653E120A4}" sibTransId="{48070045-2B06-409A-AC6B-CD1C3AC9AB42}"/>
    <dgm:cxn modelId="{48DDEFDE-E1C8-4FA4-B3BF-9B8311E9855F}" srcId="{8D0C2B08-77DD-49D2-B55B-1CCFE79BD200}" destId="{924D2E5A-8D80-4917-BA96-B02A08369E17}" srcOrd="1" destOrd="0" parTransId="{F0D10B24-3A36-46C8-B4A0-1F8040212CD1}" sibTransId="{054FA548-4ACE-42D3-B7EB-155CDA1144E9}"/>
    <dgm:cxn modelId="{070950F9-A27D-4DFB-9859-B18AF561C063}" srcId="{89994FCC-E400-4C76-B419-769D8FF10CD0}" destId="{4706B9A6-E822-438E-9882-A9C9B86A7671}" srcOrd="0" destOrd="0" parTransId="{95D9BE96-AFD4-470B-BA8F-14FBF8E1D9CF}" sibTransId="{8A3E0FA5-47CF-48B0-9B48-F9056F5F95A5}"/>
    <dgm:cxn modelId="{4ED29E7F-0854-4EA3-B3CE-093310E7E846}" type="presParOf" srcId="{236A727A-2F5C-44D5-A637-D8B1108C8307}" destId="{D0E7D558-4A67-4068-BAD3-B6EFBB6F3B16}" srcOrd="0" destOrd="0" presId="urn:microsoft.com/office/officeart/2018/2/layout/IconLabelDescriptionList"/>
    <dgm:cxn modelId="{E4FE32A0-9683-4B15-B79F-D96E11EB2B00}" type="presParOf" srcId="{D0E7D558-4A67-4068-BAD3-B6EFBB6F3B16}" destId="{D70123A6-087D-4A71-B665-36D05DF3BB5F}" srcOrd="0" destOrd="0" presId="urn:microsoft.com/office/officeart/2018/2/layout/IconLabelDescriptionList"/>
    <dgm:cxn modelId="{F119AF61-E475-464D-A526-E860054F0BD2}" type="presParOf" srcId="{D0E7D558-4A67-4068-BAD3-B6EFBB6F3B16}" destId="{DEB0DE27-9643-469D-AF06-21554C7020C0}" srcOrd="1" destOrd="0" presId="urn:microsoft.com/office/officeart/2018/2/layout/IconLabelDescriptionList"/>
    <dgm:cxn modelId="{9072D13F-E0C2-4750-B519-2BA518B7DA23}" type="presParOf" srcId="{D0E7D558-4A67-4068-BAD3-B6EFBB6F3B16}" destId="{475E76DC-8AC7-4627-BB99-03F5A181A6EF}" srcOrd="2" destOrd="0" presId="urn:microsoft.com/office/officeart/2018/2/layout/IconLabelDescriptionList"/>
    <dgm:cxn modelId="{A248F39B-2B64-4F0C-BBB5-947429C230F9}" type="presParOf" srcId="{D0E7D558-4A67-4068-BAD3-B6EFBB6F3B16}" destId="{D39E19DF-F02F-4E95-AC07-C5E82ACEBD54}" srcOrd="3" destOrd="0" presId="urn:microsoft.com/office/officeart/2018/2/layout/IconLabelDescriptionList"/>
    <dgm:cxn modelId="{07D705CF-708A-40B3-9AAF-BAA54E0209CC}" type="presParOf" srcId="{D0E7D558-4A67-4068-BAD3-B6EFBB6F3B16}" destId="{AD805133-0EF6-4678-B69A-7C5B38617637}" srcOrd="4" destOrd="0" presId="urn:microsoft.com/office/officeart/2018/2/layout/IconLabelDescriptionList"/>
    <dgm:cxn modelId="{4C79CC10-12BA-4049-8D16-03F4F96B6C79}" type="presParOf" srcId="{236A727A-2F5C-44D5-A637-D8B1108C8307}" destId="{C0BFC76E-131F-4160-A691-A17AD0769896}" srcOrd="1" destOrd="0" presId="urn:microsoft.com/office/officeart/2018/2/layout/IconLabelDescriptionList"/>
    <dgm:cxn modelId="{0C3E6533-0FF3-4DB4-83A5-48190C99693E}" type="presParOf" srcId="{236A727A-2F5C-44D5-A637-D8B1108C8307}" destId="{F36E7B52-4099-489E-AF0A-7331A83ED53E}" srcOrd="2" destOrd="0" presId="urn:microsoft.com/office/officeart/2018/2/layout/IconLabelDescriptionList"/>
    <dgm:cxn modelId="{E9A5D1F6-7D10-47E8-ACDD-FE6E1F4494E2}" type="presParOf" srcId="{F36E7B52-4099-489E-AF0A-7331A83ED53E}" destId="{2CA8836D-39D9-4136-A8D3-41014310A314}" srcOrd="0" destOrd="0" presId="urn:microsoft.com/office/officeart/2018/2/layout/IconLabelDescriptionList"/>
    <dgm:cxn modelId="{9968BBF9-C3F0-4BD0-BCBD-A5413665DBE2}" type="presParOf" srcId="{F36E7B52-4099-489E-AF0A-7331A83ED53E}" destId="{0CC855CA-EF5F-4E4C-80EC-8273960E992A}" srcOrd="1" destOrd="0" presId="urn:microsoft.com/office/officeart/2018/2/layout/IconLabelDescriptionList"/>
    <dgm:cxn modelId="{0556A73D-4B54-4F62-AFCF-0DF9B0D4FA16}" type="presParOf" srcId="{F36E7B52-4099-489E-AF0A-7331A83ED53E}" destId="{CE03C88F-59FA-4B01-8A71-8401C0DDBEF5}" srcOrd="2" destOrd="0" presId="urn:microsoft.com/office/officeart/2018/2/layout/IconLabelDescriptionList"/>
    <dgm:cxn modelId="{62A54E86-AFFF-40FE-8EDA-4AD7686731DD}" type="presParOf" srcId="{F36E7B52-4099-489E-AF0A-7331A83ED53E}" destId="{C2C85C6D-8AD2-41AB-9EC9-BC2C0216F82A}" srcOrd="3" destOrd="0" presId="urn:microsoft.com/office/officeart/2018/2/layout/IconLabelDescriptionList"/>
    <dgm:cxn modelId="{B418E2C2-C9C0-4BC7-8044-04DA65F39038}" type="presParOf" srcId="{F36E7B52-4099-489E-AF0A-7331A83ED53E}" destId="{2F92DFE9-251A-41E9-AA68-2297430251D5}" srcOrd="4" destOrd="0" presId="urn:microsoft.com/office/officeart/2018/2/layout/IconLabelDescriptionList"/>
    <dgm:cxn modelId="{47AC35A8-6F6F-45E1-B73B-BE0DA4526DD7}" type="presParOf" srcId="{236A727A-2F5C-44D5-A637-D8B1108C8307}" destId="{7B76FBD2-E0AF-490F-BFDF-0B15183B6649}" srcOrd="3" destOrd="0" presId="urn:microsoft.com/office/officeart/2018/2/layout/IconLabelDescriptionList"/>
    <dgm:cxn modelId="{C345327A-3346-4ED2-B62B-82C92A8565E4}" type="presParOf" srcId="{236A727A-2F5C-44D5-A637-D8B1108C8307}" destId="{A88B04E2-449B-425D-A3B6-2690B4F536FA}" srcOrd="4" destOrd="0" presId="urn:microsoft.com/office/officeart/2018/2/layout/IconLabelDescriptionList"/>
    <dgm:cxn modelId="{C03B00FF-16B0-46C3-99FA-CCCD3577796B}" type="presParOf" srcId="{A88B04E2-449B-425D-A3B6-2690B4F536FA}" destId="{0524AC0F-6420-4482-9B76-5139267B5C59}" srcOrd="0" destOrd="0" presId="urn:microsoft.com/office/officeart/2018/2/layout/IconLabelDescriptionList"/>
    <dgm:cxn modelId="{3E037D5E-D95A-4829-884D-C8B94CDD113A}" type="presParOf" srcId="{A88B04E2-449B-425D-A3B6-2690B4F536FA}" destId="{0D90481B-8600-4384-B5A2-CC76E7589DD0}" srcOrd="1" destOrd="0" presId="urn:microsoft.com/office/officeart/2018/2/layout/IconLabelDescriptionList"/>
    <dgm:cxn modelId="{C9129BA2-1B5A-4D09-89ED-EE2ED9D7C0D7}" type="presParOf" srcId="{A88B04E2-449B-425D-A3B6-2690B4F536FA}" destId="{D231BC80-C768-457C-B5BC-D8C71B7DE5B0}" srcOrd="2" destOrd="0" presId="urn:microsoft.com/office/officeart/2018/2/layout/IconLabelDescriptionList"/>
    <dgm:cxn modelId="{6977E2E4-188F-40DE-BD6B-36348A333A83}" type="presParOf" srcId="{A88B04E2-449B-425D-A3B6-2690B4F536FA}" destId="{BCE6BE1E-CC85-4DE3-89F9-B782DF3EA135}" srcOrd="3" destOrd="0" presId="urn:microsoft.com/office/officeart/2018/2/layout/IconLabelDescriptionList"/>
    <dgm:cxn modelId="{79037F0C-0304-47CB-B79F-0CB52B58C8F9}" type="presParOf" srcId="{A88B04E2-449B-425D-A3B6-2690B4F536FA}" destId="{7956EB58-05FA-44CE-A3E1-FFABD41552C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123A6-087D-4A71-B665-36D05DF3BB5F}">
      <dsp:nvSpPr>
        <dsp:cNvPr id="0" name=""/>
        <dsp:cNvSpPr/>
      </dsp:nvSpPr>
      <dsp:spPr>
        <a:xfrm>
          <a:off x="1582" y="620667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E76DC-8AC7-4627-BB99-03F5A181A6EF}">
      <dsp:nvSpPr>
        <dsp:cNvPr id="0" name=""/>
        <dsp:cNvSpPr/>
      </dsp:nvSpPr>
      <dsp:spPr>
        <a:xfrm>
          <a:off x="1582" y="188896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 dirty="0"/>
            <a:t>Incomplete Data</a:t>
          </a:r>
          <a:r>
            <a:rPr lang="en-US" sz="3100" kern="1200" dirty="0"/>
            <a:t>:</a:t>
          </a:r>
        </a:p>
      </dsp:txBody>
      <dsp:txXfrm>
        <a:off x="1582" y="1888963"/>
        <a:ext cx="3261093" cy="489164"/>
      </dsp:txXfrm>
    </dsp:sp>
    <dsp:sp modelId="{AD805133-0EF6-4678-B69A-7C5B38617637}">
      <dsp:nvSpPr>
        <dsp:cNvPr id="0" name=""/>
        <dsp:cNvSpPr/>
      </dsp:nvSpPr>
      <dsp:spPr>
        <a:xfrm>
          <a:off x="1582" y="2437157"/>
          <a:ext cx="3261093" cy="113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Missing key information or potential small errors in the dataset.</a:t>
          </a:r>
        </a:p>
      </dsp:txBody>
      <dsp:txXfrm>
        <a:off x="1582" y="2437157"/>
        <a:ext cx="3261093" cy="1134979"/>
      </dsp:txXfrm>
    </dsp:sp>
    <dsp:sp modelId="{2CA8836D-39D9-4136-A8D3-41014310A314}">
      <dsp:nvSpPr>
        <dsp:cNvPr id="0" name=""/>
        <dsp:cNvSpPr/>
      </dsp:nvSpPr>
      <dsp:spPr>
        <a:xfrm>
          <a:off x="3833367" y="620667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3C88F-59FA-4B01-8A71-8401C0DDBEF5}">
      <dsp:nvSpPr>
        <dsp:cNvPr id="0" name=""/>
        <dsp:cNvSpPr/>
      </dsp:nvSpPr>
      <dsp:spPr>
        <a:xfrm>
          <a:off x="3833367" y="188896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Limited Scope</a:t>
          </a:r>
          <a:r>
            <a:rPr lang="en-US" sz="3100" kern="1200"/>
            <a:t>:</a:t>
          </a:r>
        </a:p>
      </dsp:txBody>
      <dsp:txXfrm>
        <a:off x="3833367" y="1888963"/>
        <a:ext cx="3261093" cy="489164"/>
      </dsp:txXfrm>
    </dsp:sp>
    <dsp:sp modelId="{2F92DFE9-251A-41E9-AA68-2297430251D5}">
      <dsp:nvSpPr>
        <dsp:cNvPr id="0" name=""/>
        <dsp:cNvSpPr/>
      </dsp:nvSpPr>
      <dsp:spPr>
        <a:xfrm>
          <a:off x="3833367" y="2437157"/>
          <a:ext cx="3261093" cy="113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 includes only a small sample of companies, limiting generalizability.</a:t>
          </a:r>
        </a:p>
      </dsp:txBody>
      <dsp:txXfrm>
        <a:off x="3833367" y="2437157"/>
        <a:ext cx="3261093" cy="1134979"/>
      </dsp:txXfrm>
    </dsp:sp>
    <dsp:sp modelId="{0524AC0F-6420-4482-9B76-5139267B5C59}">
      <dsp:nvSpPr>
        <dsp:cNvPr id="0" name=""/>
        <dsp:cNvSpPr/>
      </dsp:nvSpPr>
      <dsp:spPr>
        <a:xfrm>
          <a:off x="7665152" y="620667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1BC80-C768-457C-B5BC-D8C71B7DE5B0}">
      <dsp:nvSpPr>
        <dsp:cNvPr id="0" name=""/>
        <dsp:cNvSpPr/>
      </dsp:nvSpPr>
      <dsp:spPr>
        <a:xfrm>
          <a:off x="7665152" y="188896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Simplistic Methods</a:t>
          </a:r>
          <a:r>
            <a:rPr lang="en-US" sz="3100" kern="1200"/>
            <a:t>:</a:t>
          </a:r>
        </a:p>
      </dsp:txBody>
      <dsp:txXfrm>
        <a:off x="7665152" y="1888963"/>
        <a:ext cx="3261093" cy="489164"/>
      </dsp:txXfrm>
    </dsp:sp>
    <dsp:sp modelId="{7956EB58-05FA-44CE-A3E1-FFABD41552C9}">
      <dsp:nvSpPr>
        <dsp:cNvPr id="0" name=""/>
        <dsp:cNvSpPr/>
      </dsp:nvSpPr>
      <dsp:spPr>
        <a:xfrm>
          <a:off x="7665152" y="2437157"/>
          <a:ext cx="3261093" cy="1134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of straight-line relationships may not capture complex patterns or the impact of global events.</a:t>
          </a:r>
        </a:p>
      </dsp:txBody>
      <dsp:txXfrm>
        <a:off x="7665152" y="2437157"/>
        <a:ext cx="3261093" cy="1134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280B-BAE1-4CBD-8538-6B93E72AC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EFE33-08B8-47A1-A82E-A022B3894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F227-4301-4B3D-86E1-0BFB6093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3FAA-9CBD-4592-97F3-99D3760B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F349C-0CA8-4BB9-8700-09C10ECA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E0BF-80E5-4BB4-96E7-7E9ABD8A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DA607-F37A-413C-952F-8C0FD2910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8C3E-F298-41A3-B201-736B1FD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C2CD-A2B4-4E28-A48A-6DEF753C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6AD5-09C5-48E9-AEBE-C398426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9CDC-2E8B-41DE-8C8D-0A36FA2A4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A226-62DD-4C77-AFE0-87BA84379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E2D2-99B3-46EF-B08F-6B1B1C1C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20E9-ECB4-4E9B-A68F-A3138E24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C01CA-17C8-4E55-822C-A637637A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6840-B008-4366-9EB7-DA316E7E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3F6C-8284-4C02-BDA0-B35FF11C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6042-B95E-46A0-BEF3-6F07AE23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5A0A-ADDD-4430-8229-F612D854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8A13-CC83-41DE-A005-8A3673E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6E17-1E48-4BD7-BB0A-DCDF08FF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44ED-FF00-4992-8AA6-E680245F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2203-13BD-4692-B687-69F09D42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384DF-68D2-4577-83CD-9AD034CA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19F8-76B6-49F9-BA6A-B086289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EF22-380C-48E3-B3D4-388B58E6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0BC5-FB0C-4588-9260-6EF60B2C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EF818-6867-4335-9837-8B363B3F2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84A94-6C18-4CB7-9DEC-CD4FE2E4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3C6BB-7FFD-42FA-B091-5F8C5081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A7254-10D1-445E-8321-B9D3CC09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4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3A96-1BB1-4359-BD59-24F410F9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DCFBF-1EDD-43C3-9C61-F179DF19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3C818-C790-4353-98E6-F2FC244F5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15F56-9284-4AF1-85E0-1AAE293EB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8A52A-3759-461D-8CB1-3D3E2717C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34D34-694F-4A20-8204-BCD4463E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1DE84-8353-410E-BAB8-3664C96F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9EA31-10EB-45F1-89D9-F287B15C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515B-FFB5-4DEC-8A15-4BFFA695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34253-98CD-461F-978C-21698B0C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784C3-60BC-4147-990A-4555D1C1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8B5A5-6491-4DA0-B044-662A3F39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BB185-E805-4003-8CD5-BC806FD3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DC6B6-EF51-4D0B-9D6B-23F04909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17C36-AADA-4884-809E-A7D8056C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C80C-7E70-4596-9297-45463D72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059E-7675-4211-B52E-E7755674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3A30C-21FF-45B8-AC42-2996801E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C75FB-BAAB-41E0-B1F5-9879B9B9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2FADC-2F83-4372-AECA-E5EF2B8B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E7DB4-E5DA-45BC-B36B-03F54408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F64C-A020-4FD9-8161-D61DE6CE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02EBC-0178-44BB-BF72-40135AC4E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E2053-E793-405B-B824-CB7FAA6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E76A0-7518-4E59-BAA1-BA2EC4D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C8581-80F6-4940-8CBF-1283EB2C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FF475-287F-4AD3-9A19-146688E8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A6137-4B61-4FD0-8183-B82E868D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12008-EE7E-4B8E-A069-F377A058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4A86C-C4ED-4FB7-BD3F-1BE3FB055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B689-6E6E-4AAC-A409-0AA713D1F90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4A2A-5A2E-4372-89B3-803F9B083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DDD0-23C6-491A-9E90-EC6E96526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55C2-9443-40C3-A324-545C66AF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A7822-5116-091B-4574-EE33EA19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855"/>
            <a:ext cx="3900973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PROGRAMMING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894295C-DBCF-D23B-7D6D-E350C73156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93036" y="139124"/>
            <a:ext cx="1905000" cy="1219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695A01-17A8-AA48-79A1-C3ECA1A51FB7}"/>
              </a:ext>
            </a:extLst>
          </p:cNvPr>
          <p:cNvSpPr txBox="1"/>
          <p:nvPr/>
        </p:nvSpPr>
        <p:spPr>
          <a:xfrm>
            <a:off x="4433455" y="2452421"/>
            <a:ext cx="73290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ON RUSSIA-UKRAINE WAR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6981E-DC6E-720C-12B9-96F80DEAB467}"/>
              </a:ext>
            </a:extLst>
          </p:cNvPr>
          <p:cNvSpPr txBox="1"/>
          <p:nvPr/>
        </p:nvSpPr>
        <p:spPr>
          <a:xfrm>
            <a:off x="5728854" y="5366506"/>
            <a:ext cx="6165272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67" algn="r">
              <a:spcBef>
                <a:spcPts val="73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22438" algn="r">
              <a:spcBef>
                <a:spcPts val="1307"/>
              </a:spcBef>
            </a:pPr>
            <a:r>
              <a:rPr lang="en-US" sz="2000" dirty="0">
                <a:solidFill>
                  <a:srgbClr val="2A2B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Pragathi Somashekaraiah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6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AE83A-A945-4EC3-A59C-941F2B56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2816-EB67-4DC9-8D15-3954FA3AD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3192267"/>
            <a:ext cx="9724031" cy="205751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actionable recommendations based on predictive models to optimize decision-making.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investment strategies are optimal for Lockheed Martin to reduce risks and maximize income during a global crisis?</a:t>
            </a:r>
          </a:p>
        </p:txBody>
      </p:sp>
    </p:spTree>
    <p:extLst>
      <p:ext uri="{BB962C8B-B14F-4D97-AF65-F5344CB8AC3E}">
        <p14:creationId xmlns:p14="http://schemas.microsoft.com/office/powerpoint/2010/main" val="216429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7311-9348-856E-92AC-9FF74850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0" y="1720200"/>
            <a:ext cx="3733800" cy="97893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Content Placeholder 3" descr="Handshake">
            <a:extLst>
              <a:ext uri="{FF2B5EF4-FFF2-40B4-BE49-F238E27FC236}">
                <a16:creationId xmlns:a16="http://schemas.microsoft.com/office/drawing/2014/main" id="{AE5A37EC-175B-4235-EF8D-A93ADD366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7467" y="2946611"/>
            <a:ext cx="3417066" cy="34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7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F841F-2B83-4414-B800-47A1247B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361051" cy="103366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OVERVIEW</a:t>
            </a:r>
            <a:r>
              <a:rPr lang="en-US" sz="3000" b="1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THE INDUSTRY AND THE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7E64-E4EA-4A81-82CB-1610BF63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224702"/>
            <a:ext cx="9724031" cy="39926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Event: Russia-Ukraine War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Began in 2014 with Russia's annexation of Crimea.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Escalated in 2022 with a full-scale invasion, causing global disruption.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 Industry: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military equipment like aircraft and missiles.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demand due to conflict.</a:t>
            </a:r>
          </a:p>
        </p:txBody>
      </p:sp>
    </p:spTree>
    <p:extLst>
      <p:ext uri="{BB962C8B-B14F-4D97-AF65-F5344CB8AC3E}">
        <p14:creationId xmlns:p14="http://schemas.microsoft.com/office/powerpoint/2010/main" val="138075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905D9-1B10-4EC3-83FB-7827FEA8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97" y="456848"/>
            <a:ext cx="9895951" cy="677043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WITH EVIDENCE</a:t>
            </a:r>
            <a:endParaRPr lang="en-US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3199D9-5DD4-440F-B5F6-A3A3E273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546422"/>
            <a:ext cx="9724031" cy="334920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increased government military spending during the Russia-Ukraine war impact defense industry stock valuations?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Lockheed Martin predicts a $10 billion opportunity by 2030 due to rising orders (e.g., PAC-3, HIMARS, Javelins).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 stocks, like Lockheed Martin's, surged as governments raised military spending.</a:t>
            </a:r>
          </a:p>
        </p:txBody>
      </p:sp>
    </p:spTree>
    <p:extLst>
      <p:ext uri="{BB962C8B-B14F-4D97-AF65-F5344CB8AC3E}">
        <p14:creationId xmlns:p14="http://schemas.microsoft.com/office/powerpoint/2010/main" val="137503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44089-AE1E-40EB-B869-9EEC989E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endParaRPr lang="en-US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892C-9523-4959-B7B5-AC8E4193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Indicators in Focus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Military Spending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government expenditures on defense.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Drives innovation, production capacity, and revenues for defense companies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size: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5,311 observations​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unique firms within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industry: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05683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109A6F-37E2-40A5-8541-DC3DB084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OF INTERESTED VARIABLES etc.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5DB4FC6-AC8E-7120-55F0-CBBD7F919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2" t="37033" r="30806"/>
          <a:stretch/>
        </p:blipFill>
        <p:spPr>
          <a:xfrm>
            <a:off x="7006727" y="2280660"/>
            <a:ext cx="5099263" cy="3767600"/>
          </a:xfrm>
          <a:prstGeom prst="rect">
            <a:avLst/>
          </a:prstGeom>
        </p:spPr>
      </p:pic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E423DE05-962C-E7B7-B9B3-610849D95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756" y="3163845"/>
            <a:ext cx="5877501" cy="1375104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lvl="1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Revenue: 22,048.47</a:t>
            </a:r>
          </a:p>
          <a:p>
            <a:pPr marL="742950" lvl="1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other industries with 5,541.39</a:t>
            </a:r>
          </a:p>
        </p:txBody>
      </p:sp>
    </p:spTree>
    <p:extLst>
      <p:ext uri="{BB962C8B-B14F-4D97-AF65-F5344CB8AC3E}">
        <p14:creationId xmlns:p14="http://schemas.microsoft.com/office/powerpoint/2010/main" val="321942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985608-A838-D8F3-FF2F-29F15C41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DE70FE-9ADC-2591-5B6F-052B5C1CA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8ACDDB-A518-DB8F-D79F-83BBD12F9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CD0394-7FF1-E716-1BA4-D01140283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63F87D-3297-5B26-5EEE-BEEEAFD51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911409-E8AD-A079-4196-A917FA6FF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18E039-B319-A872-5615-B7023824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97FC41AB-7DFF-BACB-1DDD-D980EF54E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107" y="3132871"/>
            <a:ext cx="6664037" cy="183124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Abnormal Returns) shows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correlation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Net Income.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Income is mostly concentrated near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 few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3" descr="A screen shot of a graph&#10;&#10;Description automatically generated">
            <a:extLst>
              <a:ext uri="{FF2B5EF4-FFF2-40B4-BE49-F238E27FC236}">
                <a16:creationId xmlns:a16="http://schemas.microsoft.com/office/drawing/2014/main" id="{C7928054-8067-CC23-6878-2AF3FAE2DE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" t="25631" r="1866" b="449"/>
          <a:stretch/>
        </p:blipFill>
        <p:spPr bwMode="auto">
          <a:xfrm>
            <a:off x="6529247" y="2048719"/>
            <a:ext cx="5691320" cy="44899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943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F54CC-3232-76D6-EEFC-5CC9C1BF8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F3AB46-B277-BE2F-7B06-74BAFFCCB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1F73F7-63D5-BA4D-9508-391C0B787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1A82E2-255C-41B8-1742-3DBC677DB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682634-7266-044E-2D64-D1274241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A03376-8D68-A995-06F8-496D9E03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EA5EE-8E11-625D-DC0B-13817CD3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66" y="366365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527874-DC13-4554-9B60-3656B012D21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9318099"/>
              </p:ext>
            </p:extLst>
          </p:nvPr>
        </p:nvGraphicFramePr>
        <p:xfrm>
          <a:off x="464913" y="1905000"/>
          <a:ext cx="11262167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1095">
                  <a:extLst>
                    <a:ext uri="{9D8B030D-6E8A-4147-A177-3AD203B41FA5}">
                      <a16:colId xmlns:a16="http://schemas.microsoft.com/office/drawing/2014/main" val="4122731393"/>
                    </a:ext>
                  </a:extLst>
                </a:gridCol>
                <a:gridCol w="1353908">
                  <a:extLst>
                    <a:ext uri="{9D8B030D-6E8A-4147-A177-3AD203B41FA5}">
                      <a16:colId xmlns:a16="http://schemas.microsoft.com/office/drawing/2014/main" val="417329315"/>
                    </a:ext>
                  </a:extLst>
                </a:gridCol>
                <a:gridCol w="2442259">
                  <a:extLst>
                    <a:ext uri="{9D8B030D-6E8A-4147-A177-3AD203B41FA5}">
                      <a16:colId xmlns:a16="http://schemas.microsoft.com/office/drawing/2014/main" val="1507391341"/>
                    </a:ext>
                  </a:extLst>
                </a:gridCol>
                <a:gridCol w="3009417">
                  <a:extLst>
                    <a:ext uri="{9D8B030D-6E8A-4147-A177-3AD203B41FA5}">
                      <a16:colId xmlns:a16="http://schemas.microsoft.com/office/drawing/2014/main" val="2604496689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236952209"/>
                    </a:ext>
                  </a:extLst>
                </a:gridCol>
              </a:tblGrid>
              <a:tr h="233125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~ Defense</a:t>
                      </a:r>
                      <a:endParaRPr lang="en-US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</a:t>
                      </a:r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~ </a:t>
                      </a:r>
                      <a:r>
                        <a:rPr lang="en-US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Defense+log_revt</a:t>
                      </a:r>
                      <a:endParaRPr lang="en-US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car~Defense+C</a:t>
                      </a:r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(sic2)+</a:t>
                      </a:r>
                      <a:r>
                        <a:rPr lang="en-US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log_revt</a:t>
                      </a:r>
                      <a:endParaRPr lang="en-US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 ~ </a:t>
                      </a:r>
                      <a:r>
                        <a:rPr lang="en-US" sz="14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Defense+log_revt</a:t>
                      </a:r>
                      <a:endParaRPr lang="en-US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84202"/>
                  </a:ext>
                </a:extLst>
              </a:tr>
              <a:tr h="28363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755809"/>
                  </a:ext>
                </a:extLst>
              </a:tr>
              <a:tr h="28363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Adj.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89826"/>
                  </a:ext>
                </a:extLst>
              </a:tr>
              <a:tr h="28363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0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 (F-statistic)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5.13e-79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4.26e-11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52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1DA9D56-21E1-1ADF-800F-B2592F79D663}"/>
              </a:ext>
            </a:extLst>
          </p:cNvPr>
          <p:cNvSpPr txBox="1"/>
          <p:nvPr/>
        </p:nvSpPr>
        <p:spPr>
          <a:xfrm>
            <a:off x="427786" y="5906565"/>
            <a:ext cx="1112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 ~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+lol;g_revt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matters, Defense doesn’t (R² = 0.018, p &lt; 0.001). Hypothesis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supported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DBDB8-F5D2-B004-32F6-F494F281C449}"/>
              </a:ext>
            </a:extLst>
          </p:cNvPr>
          <p:cNvSpPr txBox="1"/>
          <p:nvPr/>
        </p:nvSpPr>
        <p:spPr>
          <a:xfrm>
            <a:off x="438803" y="3680998"/>
            <a:ext cx="1099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~ Defense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impact on Net Income (R² = 0.000, p = 0.454). Hypothesis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88EB0-44F1-436B-41CC-7BBD81760932}"/>
              </a:ext>
            </a:extLst>
          </p:cNvPr>
          <p:cNvSpPr txBox="1"/>
          <p:nvPr/>
        </p:nvSpPr>
        <p:spPr>
          <a:xfrm>
            <a:off x="464913" y="4377178"/>
            <a:ext cx="1156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bhar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+log_revt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effect on BHAR (R² = 0.000, p = 0.357). Hypothesis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5E044-2F77-C23B-A3F1-688F7A0D4B32}"/>
              </a:ext>
            </a:extLst>
          </p:cNvPr>
          <p:cNvSpPr txBox="1"/>
          <p:nvPr/>
        </p:nvSpPr>
        <p:spPr>
          <a:xfrm>
            <a:off x="443487" y="5076794"/>
            <a:ext cx="1116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car~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(sic2)+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log_revt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significant, Defense not (R² = 0.113, p &lt; 0.001). Hypothesis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supported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6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F1E086-89C3-2836-A6AC-F54A9CE3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IMPLICATIONS</a:t>
            </a:r>
            <a:endParaRPr lang="en-IN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C5C6C-8648-6E40-22C7-93C1431E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98" y="2919470"/>
            <a:ext cx="9931938" cy="194734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Lockheed Martin: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demand for defense equipment driven by geopolitical tensions.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Opportunities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production capabilities.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military contracts to enhance revenue.</a:t>
            </a:r>
          </a:p>
        </p:txBody>
      </p:sp>
    </p:spTree>
    <p:extLst>
      <p:ext uri="{BB962C8B-B14F-4D97-AF65-F5344CB8AC3E}">
        <p14:creationId xmlns:p14="http://schemas.microsoft.com/office/powerpoint/2010/main" val="427349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E1686-3D5B-4CF3-9F40-6E0083A6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29DD77-4EC5-78DB-F593-CEB04032A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946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85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74CDE2EE35C14EA2D96D5EE1EAFF08" ma:contentTypeVersion="13" ma:contentTypeDescription="Create a new document." ma:contentTypeScope="" ma:versionID="8768fc86a72162566df33eacf5a9c830">
  <xsd:schema xmlns:xsd="http://www.w3.org/2001/XMLSchema" xmlns:xs="http://www.w3.org/2001/XMLSchema" xmlns:p="http://schemas.microsoft.com/office/2006/metadata/properties" xmlns:ns3="6e4b8a1c-4034-454f-928c-5d9a34d7f33e" xmlns:ns4="b1cfb50b-abc6-4276-b7c6-7cf1e7703aca" targetNamespace="http://schemas.microsoft.com/office/2006/metadata/properties" ma:root="true" ma:fieldsID="b65867aa6f1e830d97f4c2c1343b5f9b" ns3:_="" ns4:_="">
    <xsd:import namespace="6e4b8a1c-4034-454f-928c-5d9a34d7f33e"/>
    <xsd:import namespace="b1cfb50b-abc6-4276-b7c6-7cf1e7703ac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b8a1c-4034-454f-928c-5d9a34d7f3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b50b-abc6-4276-b7c6-7cf1e7703a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cfb50b-abc6-4276-b7c6-7cf1e7703aca" xsi:nil="true"/>
  </documentManagement>
</p:properties>
</file>

<file path=customXml/itemProps1.xml><?xml version="1.0" encoding="utf-8"?>
<ds:datastoreItem xmlns:ds="http://schemas.openxmlformats.org/officeDocument/2006/customXml" ds:itemID="{F4A49CFE-6305-4F70-BAF2-618392C5D2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7B60B5-42FF-40BB-9356-5ECA7BA40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4b8a1c-4034-454f-928c-5d9a34d7f33e"/>
    <ds:schemaRef ds:uri="b1cfb50b-abc6-4276-b7c6-7cf1e7703a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9BA33E-49DD-4AF3-B8E9-03E1316DEDEA}">
  <ds:schemaRefs>
    <ds:schemaRef ds:uri="6e4b8a1c-4034-454f-928c-5d9a34d7f33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b1cfb50b-abc6-4276-b7c6-7cf1e7703a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492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Office Theme</vt:lpstr>
      <vt:lpstr>ANALYTICAL PROGRAMMING</vt:lpstr>
      <vt:lpstr>OVERVIEW OF THE INDUSTRY AND THE EVENT</vt:lpstr>
      <vt:lpstr>RESEARCH QUESTION WITH EVIDENCE</vt:lpstr>
      <vt:lpstr>DATA DESCRIPTION </vt:lpstr>
      <vt:lpstr>TRENDS OF INTERESTED VARIABLES etc.</vt:lpstr>
      <vt:lpstr>CORRELATION</vt:lpstr>
      <vt:lpstr>REGRESSION ANALYSIS</vt:lpstr>
      <vt:lpstr>BUSINESS IMPLICATIONS</vt:lpstr>
      <vt:lpstr>LIMITATION</vt:lpstr>
      <vt:lpstr>POTENTIAL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sample slides </dc:title>
  <dc:creator>Kyunghee Yoon</dc:creator>
  <cp:lastModifiedBy>Panakanahalli Somashekaraiah, Pragathi</cp:lastModifiedBy>
  <cp:revision>12</cp:revision>
  <dcterms:created xsi:type="dcterms:W3CDTF">2023-04-10T15:28:17Z</dcterms:created>
  <dcterms:modified xsi:type="dcterms:W3CDTF">2025-04-16T03:28:25Z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0x010100DA74CDE2EE35C14EA2D96D5EE1EAFF08</vt:lpwstr>
  </property>
</Properties>
</file>