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hi Venkatesan" userId="2199d0461093d612" providerId="LiveId" clId="{CABB2B00-8CAE-47A0-8303-C85A77E2AB88}"/>
    <pc:docChg chg="addSld modSld">
      <pc:chgData name="Pragathi Venkatesan" userId="2199d0461093d612" providerId="LiveId" clId="{CABB2B00-8CAE-47A0-8303-C85A77E2AB88}" dt="2025-02-22T09:27:52.642" v="21" actId="14100"/>
      <pc:docMkLst>
        <pc:docMk/>
      </pc:docMkLst>
      <pc:sldChg chg="addSp modSp add">
        <pc:chgData name="Pragathi Venkatesan" userId="2199d0461093d612" providerId="LiveId" clId="{CABB2B00-8CAE-47A0-8303-C85A77E2AB88}" dt="2025-02-22T09:12:27.471" v="6" actId="14100"/>
        <pc:sldMkLst>
          <pc:docMk/>
          <pc:sldMk cId="2010886073" sldId="261"/>
        </pc:sldMkLst>
        <pc:picChg chg="add mod">
          <ac:chgData name="Pragathi Venkatesan" userId="2199d0461093d612" providerId="LiveId" clId="{CABB2B00-8CAE-47A0-8303-C85A77E2AB88}" dt="2025-02-22T09:12:27.471" v="6" actId="14100"/>
          <ac:picMkLst>
            <pc:docMk/>
            <pc:sldMk cId="2010886073" sldId="261"/>
            <ac:picMk id="2" creationId="{CC842C62-4DC9-4668-895E-F8CC64E3C62F}"/>
          </ac:picMkLst>
        </pc:picChg>
      </pc:sldChg>
      <pc:sldChg chg="addSp modSp add">
        <pc:chgData name="Pragathi Venkatesan" userId="2199d0461093d612" providerId="LiveId" clId="{CABB2B00-8CAE-47A0-8303-C85A77E2AB88}" dt="2025-02-22T09:26:53.967" v="15" actId="14100"/>
        <pc:sldMkLst>
          <pc:docMk/>
          <pc:sldMk cId="1094308060" sldId="262"/>
        </pc:sldMkLst>
        <pc:picChg chg="add mod">
          <ac:chgData name="Pragathi Venkatesan" userId="2199d0461093d612" providerId="LiveId" clId="{CABB2B00-8CAE-47A0-8303-C85A77E2AB88}" dt="2025-02-22T09:26:53.967" v="15" actId="14100"/>
          <ac:picMkLst>
            <pc:docMk/>
            <pc:sldMk cId="1094308060" sldId="262"/>
            <ac:picMk id="2" creationId="{F52E517D-8F51-41A1-8703-1FEC4D7E822A}"/>
          </ac:picMkLst>
        </pc:picChg>
      </pc:sldChg>
      <pc:sldChg chg="addSp modSp add">
        <pc:chgData name="Pragathi Venkatesan" userId="2199d0461093d612" providerId="LiveId" clId="{CABB2B00-8CAE-47A0-8303-C85A77E2AB88}" dt="2025-02-22T09:27:52.642" v="21" actId="14100"/>
        <pc:sldMkLst>
          <pc:docMk/>
          <pc:sldMk cId="197028976" sldId="263"/>
        </pc:sldMkLst>
        <pc:picChg chg="add mod">
          <ac:chgData name="Pragathi Venkatesan" userId="2199d0461093d612" providerId="LiveId" clId="{CABB2B00-8CAE-47A0-8303-C85A77E2AB88}" dt="2025-02-22T09:27:52.642" v="21" actId="14100"/>
          <ac:picMkLst>
            <pc:docMk/>
            <pc:sldMk cId="197028976" sldId="263"/>
            <ac:picMk id="2" creationId="{58332A8E-547D-4B02-9E84-E1D6E6C534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C2E-29C3-4869-9977-0DB521FB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Sustainability Living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CE1E5-14B0-4B37-88FD-C16CC32A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Approach Using Power BI</a:t>
            </a:r>
          </a:p>
          <a:p>
            <a:r>
              <a:rPr lang="en-US" dirty="0"/>
              <a:t>Presented by: Pragathi Venkatesan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4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824-C1E8-4160-B894-21E34E0E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68B8-121F-4A39-A974-31171B08361B}"/>
              </a:ext>
            </a:extLst>
          </p:cNvPr>
          <p:cNvSpPr/>
          <p:nvPr/>
        </p:nvSpPr>
        <p:spPr>
          <a:xfrm>
            <a:off x="627528" y="2299953"/>
            <a:ext cx="11654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need for sustainable living practices is growing, but understanding consumer behavior in energy consumption, waste disposal, and sustainable habits remains a challenge.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509FC-6C54-4D13-A04D-6BE64A2066DA}"/>
              </a:ext>
            </a:extLst>
          </p:cNvPr>
          <p:cNvSpPr/>
          <p:nvPr/>
        </p:nvSpPr>
        <p:spPr>
          <a:xfrm>
            <a:off x="627528" y="3939552"/>
            <a:ext cx="1103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project aims to analyze sustainability practices using Power BI visualization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667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806E-71CC-4CB3-B0E1-CC1372C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91A00-50DD-4510-9834-38A88B97F7F9}"/>
              </a:ext>
            </a:extLst>
          </p:cNvPr>
          <p:cNvSpPr/>
          <p:nvPr/>
        </p:nvSpPr>
        <p:spPr>
          <a:xfrm>
            <a:off x="842681" y="2526756"/>
            <a:ext cx="7781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Dataset Name: Sustainable Living Data</a:t>
            </a:r>
          </a:p>
          <a:p>
            <a:r>
              <a:rPr lang="en-IN" dirty="0"/>
              <a:t>Number of Rows: 125k</a:t>
            </a:r>
          </a:p>
          <a:p>
            <a:r>
              <a:rPr lang="en-IN" dirty="0"/>
              <a:t>Number of Columns: 15+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Fields:</a:t>
            </a:r>
          </a:p>
          <a:p>
            <a:r>
              <a:rPr lang="en-IN" dirty="0"/>
              <a:t>- Demographics: Age, Gender, Location, Home Type</a:t>
            </a:r>
          </a:p>
          <a:p>
            <a:r>
              <a:rPr lang="en-IN" dirty="0"/>
              <a:t>- Consumption Data: Monthly Electricity &amp; Water Usage</a:t>
            </a:r>
          </a:p>
          <a:p>
            <a:r>
              <a:rPr lang="en-IN" dirty="0"/>
              <a:t>- Sustainability Factors: Transportation Mode, Diet Type, Waste Disposal Methods, Energy Source</a:t>
            </a:r>
          </a:p>
        </p:txBody>
      </p:sp>
    </p:spTree>
    <p:extLst>
      <p:ext uri="{BB962C8B-B14F-4D97-AF65-F5344CB8AC3E}">
        <p14:creationId xmlns:p14="http://schemas.microsoft.com/office/powerpoint/2010/main" val="320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C1FB-86BF-44D6-AEF4-163E0450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5F98E-6420-42B0-AB71-724321851AE5}"/>
              </a:ext>
            </a:extLst>
          </p:cNvPr>
          <p:cNvSpPr/>
          <p:nvPr/>
        </p:nvSpPr>
        <p:spPr>
          <a:xfrm>
            <a:off x="815787" y="2391379"/>
            <a:ext cx="99149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Techniques Used:</a:t>
            </a:r>
          </a:p>
          <a:p>
            <a:r>
              <a:rPr lang="en-US" sz="2800" dirty="0"/>
              <a:t>- Data Transformation in Power BI</a:t>
            </a:r>
          </a:p>
          <a:p>
            <a:r>
              <a:rPr lang="en-US" sz="2800" dirty="0"/>
              <a:t>- Created calculated columns for energy and water consumption categories</a:t>
            </a:r>
          </a:p>
          <a:p>
            <a:r>
              <a:rPr lang="en-US" sz="2800" dirty="0"/>
              <a:t>- Super Query Techniques: IF conditions, GROUP BY, and aggregations</a:t>
            </a:r>
          </a:p>
          <a:p>
            <a:r>
              <a:rPr lang="en-US" sz="2800" dirty="0"/>
              <a:t>- DAX Formulas: SUM, COUNT, AVERAGE, CALCULATE, FILTER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26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42C62-4DC9-4668-895E-F8CC64E3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E517D-8F51-41A1-8703-1FEC4D7E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645"/>
            <a:ext cx="12192000" cy="69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32A8E-547D-4B02-9E84-E1D6E6C5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0124-75E9-4D44-A9DC-883A9950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205A0-5974-4944-9934-3092D7DA8C54}"/>
              </a:ext>
            </a:extLst>
          </p:cNvPr>
          <p:cNvSpPr/>
          <p:nvPr/>
        </p:nvSpPr>
        <p:spPr>
          <a:xfrm>
            <a:off x="762000" y="2369422"/>
            <a:ext cx="990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 Most participants use non-renewable energy, indicating room for better renewable adoption.</a:t>
            </a:r>
          </a:p>
          <a:p>
            <a:r>
              <a:rPr lang="en-US" sz="2400" dirty="0"/>
              <a:t>- Water consumption habits are mostly sustainable, showing environmental awareness.</a:t>
            </a:r>
          </a:p>
          <a:p>
            <a:r>
              <a:rPr lang="en-US" sz="2400" dirty="0"/>
              <a:t>- Electricity consumption is higher in houses, suggesting potential savings in energy-efficient homes.</a:t>
            </a:r>
          </a:p>
          <a:p>
            <a:r>
              <a:rPr lang="en-US" sz="2400" dirty="0"/>
              <a:t>- Diet type impacts sustainability ratings, with plant-based diets scoring higher in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119233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223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Sustainability Living Dashboard Analysis</vt:lpstr>
      <vt:lpstr>Problem Statement</vt:lpstr>
      <vt:lpstr>Dataset Overview </vt:lpstr>
      <vt:lpstr>Data Cleaning and Preparation</vt:lpstr>
      <vt:lpstr>PowerPoint Presentation</vt:lpstr>
      <vt:lpstr>PowerPoint Presentation</vt:lpstr>
      <vt:lpstr>PowerPoint Presentation</vt:lpstr>
      <vt:lpstr>Conclusion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Living Dashboard Analysis</dc:title>
  <dc:creator>Pragathi V. 23BDS034</dc:creator>
  <cp:lastModifiedBy>Pragathi Venkatesan</cp:lastModifiedBy>
  <cp:revision>2</cp:revision>
  <dcterms:created xsi:type="dcterms:W3CDTF">2025-02-22T08:55:20Z</dcterms:created>
  <dcterms:modified xsi:type="dcterms:W3CDTF">2025-02-22T09:28:00Z</dcterms:modified>
</cp:coreProperties>
</file>