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:PRAGATHISH 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312214423/652E6E7B2FADCEBABFA42B434D05AB24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88</cp:revision>
  <dcterms:created xsi:type="dcterms:W3CDTF">2024-03-29T15:07:22Z</dcterms:created>
  <dcterms:modified xsi:type="dcterms:W3CDTF">2024-09-02T08:55:06Z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