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mographics_of_Toronto_neighbourhoods" TargetMode="External"/><Relationship Id="rId4" Type="http://schemas.openxmlformats.org/officeDocument/2006/relationships/hyperlink" Target="https://en.wikipedia.org/wiki/Boroughs_of_New_York_C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Battle of Neighbourhoods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7772400" cy="9144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Pragati Kumar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Table of Contents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Introduction</a:t>
            </a:r>
          </a:p>
          <a:p>
            <a:r>
              <a:rPr lang="en-IN" sz="2600" dirty="0" smtClean="0"/>
              <a:t>Data </a:t>
            </a:r>
            <a:r>
              <a:rPr lang="en-IN" sz="2600" dirty="0" smtClean="0"/>
              <a:t>Reference</a:t>
            </a:r>
          </a:p>
          <a:p>
            <a:r>
              <a:rPr lang="en-IN" sz="2600" dirty="0" smtClean="0"/>
              <a:t>Methods</a:t>
            </a:r>
            <a:endParaRPr lang="en-IN" sz="2600" dirty="0" smtClean="0"/>
          </a:p>
          <a:p>
            <a:r>
              <a:rPr lang="en-IN" sz="2600" dirty="0" smtClean="0"/>
              <a:t>Methods &amp; Results</a:t>
            </a:r>
          </a:p>
          <a:p>
            <a:r>
              <a:rPr lang="en-IN" sz="2600" dirty="0" smtClean="0"/>
              <a:t>Conclusion</a:t>
            </a:r>
            <a:endParaRPr lang="en-IN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Introduction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 smtClean="0"/>
              <a:t>Through this exercise, a study on neighbourhoods of Toronto and New York (particularly Manhattan) has been carried out. </a:t>
            </a:r>
          </a:p>
          <a:p>
            <a:pPr algn="just"/>
            <a:r>
              <a:rPr lang="en-IN" sz="2000" dirty="0" smtClean="0"/>
              <a:t>Foursquare API is a great tool to explore around any geographical location on the planet and thus locations have been fed into the API and each location has been further explored. </a:t>
            </a:r>
          </a:p>
          <a:p>
            <a:pPr algn="just"/>
            <a:r>
              <a:rPr lang="en-IN" sz="2000" dirty="0" smtClean="0"/>
              <a:t>Neighbourhoods of each city have been clustered using K-Means algorithm by using venues in each neighbourhood as the features.</a:t>
            </a:r>
          </a:p>
          <a:p>
            <a:pPr algn="just"/>
            <a:r>
              <a:rPr lang="en-IN" sz="2000" dirty="0" smtClean="0"/>
              <a:t>For tourists looking to explore either New York or Toronto can base their interest on the methods used in this study.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Data Reference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Toronto Neighbourhoods data: </a:t>
            </a:r>
            <a:r>
              <a:rPr lang="en-IN" sz="2000" dirty="0" smtClean="0">
                <a:hlinkClick r:id="rId2"/>
              </a:rPr>
              <a:t>https://en.wikipedia.org/wiki/List_of_postal_codes_of_Canada:_M</a:t>
            </a:r>
            <a:endParaRPr lang="en-IN" sz="2000" dirty="0" smtClean="0"/>
          </a:p>
          <a:p>
            <a:r>
              <a:rPr lang="en-IN" sz="2000" dirty="0" smtClean="0"/>
              <a:t>New York Neighbourhoods data: </a:t>
            </a:r>
            <a:r>
              <a:rPr lang="en-IN" sz="2000" dirty="0" smtClean="0">
                <a:hlinkClick r:id="rId3"/>
              </a:rPr>
              <a:t>https://cocl.us/new_york_dataset</a:t>
            </a:r>
            <a:endParaRPr lang="en-IN" sz="2000" dirty="0" smtClean="0"/>
          </a:p>
          <a:p>
            <a:r>
              <a:rPr lang="en-IN" sz="2000" dirty="0" smtClean="0"/>
              <a:t>Population Density Data: </a:t>
            </a:r>
            <a:r>
              <a:rPr lang="en-IN" sz="2000" dirty="0" smtClean="0">
                <a:hlinkClick r:id="rId4"/>
              </a:rPr>
              <a:t>https://en.wikipedia.org/wiki/Boroughs_of_New_York_City</a:t>
            </a:r>
            <a:endParaRPr lang="en-IN" sz="2000" dirty="0" smtClean="0"/>
          </a:p>
          <a:p>
            <a:r>
              <a:rPr lang="en-IN" sz="2000" dirty="0" smtClean="0"/>
              <a:t>Population density data for Toronto: </a:t>
            </a:r>
            <a:r>
              <a:rPr lang="en-IN" sz="2000" dirty="0" smtClean="0">
                <a:hlinkClick r:id="rId5"/>
              </a:rPr>
              <a:t>https://en.wikipedia.org/wiki/Demographics_of_Toronto_neighbourhoods</a:t>
            </a: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Methods – Data </a:t>
            </a:r>
            <a:r>
              <a:rPr lang="en-IN" sz="3000" dirty="0" smtClean="0"/>
              <a:t>Collection and Refinery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 smtClean="0"/>
              <a:t>Pandas library in Python has been used for data import and refinery .</a:t>
            </a:r>
          </a:p>
          <a:p>
            <a:pPr algn="just"/>
            <a:r>
              <a:rPr lang="en-IN" sz="2000" dirty="0" smtClean="0"/>
              <a:t>Foursquare API has been used to obtain the venues for each neighbourhood.</a:t>
            </a:r>
          </a:p>
          <a:p>
            <a:pPr algn="just"/>
            <a:r>
              <a:rPr lang="en-IN" sz="2000" dirty="0" smtClean="0"/>
              <a:t>Dummy numerical values have been used to provide weights to each venue in a neighbourhood in a Pandas </a:t>
            </a:r>
            <a:r>
              <a:rPr lang="en-IN" sz="2000" dirty="0" err="1" smtClean="0"/>
              <a:t>DataFrame</a:t>
            </a:r>
            <a:r>
              <a:rPr lang="en-IN" sz="2000" dirty="0" smtClean="0"/>
              <a:t>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7338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Methods - Visualization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Folium library has been used to display neighbourhoods and their locations on a map</a:t>
            </a:r>
            <a:endParaRPr lang="en-IN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6781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Methods &amp; Results: K-Means Clustering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K-Means algorithm has been used to cluster neighbourhoods of </a:t>
            </a:r>
            <a:r>
              <a:rPr lang="en-IN" sz="2000" dirty="0" smtClean="0"/>
              <a:t>Toronto</a:t>
            </a:r>
            <a:endParaRPr lang="en-IN" sz="2000" dirty="0" smtClean="0"/>
          </a:p>
          <a:p>
            <a:r>
              <a:rPr lang="en-IN" sz="2000" dirty="0" smtClean="0"/>
              <a:t>Weighted dummy </a:t>
            </a:r>
            <a:r>
              <a:rPr lang="en-IN" sz="2000" dirty="0" err="1" smtClean="0"/>
              <a:t>numerics</a:t>
            </a:r>
            <a:r>
              <a:rPr lang="en-IN" sz="2000" dirty="0" smtClean="0"/>
              <a:t> for venues in a neighbourhood have been used as features for clustering </a:t>
            </a:r>
            <a:endParaRPr lang="en-IN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971800"/>
            <a:ext cx="6934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Methods &amp; Results: K-Means Clustering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K-Means algorithm has been used to cluster neighbourhoods of </a:t>
            </a:r>
            <a:r>
              <a:rPr lang="en-IN" sz="2000" dirty="0" smtClean="0"/>
              <a:t>Manhattan, New York City.</a:t>
            </a:r>
            <a:endParaRPr lang="en-IN" sz="2000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0"/>
            <a:ext cx="5867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Conclusion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193 common venues between Manhattan and Toronto have been observed which implies a similar character to the cities.</a:t>
            </a:r>
          </a:p>
          <a:p>
            <a:pPr algn="just"/>
            <a:r>
              <a:rPr lang="en-IN" sz="2000" dirty="0" smtClean="0"/>
              <a:t>Unsupervised clustering using K-Means algorithm has been used to clusters neighbourhoods into different clusters.</a:t>
            </a:r>
          </a:p>
          <a:p>
            <a:pPr algn="just"/>
            <a:r>
              <a:rPr lang="en-IN" sz="2000" dirty="0" smtClean="0"/>
              <a:t>Use of Folium, Foursquare API, </a:t>
            </a:r>
            <a:r>
              <a:rPr lang="en-IN" sz="2000" dirty="0" err="1" smtClean="0"/>
              <a:t>Sklearn</a:t>
            </a:r>
            <a:r>
              <a:rPr lang="en-IN" sz="2000" dirty="0" smtClean="0"/>
              <a:t>, Pandas, </a:t>
            </a:r>
            <a:r>
              <a:rPr lang="en-IN" sz="2000" dirty="0" err="1" smtClean="0"/>
              <a:t>Numpy</a:t>
            </a:r>
            <a:r>
              <a:rPr lang="en-IN" sz="2000" dirty="0" smtClean="0"/>
              <a:t> libraries have been demonstrated in this study.</a:t>
            </a:r>
          </a:p>
          <a:p>
            <a:pPr algn="just"/>
            <a:r>
              <a:rPr lang="en-IN" sz="2000" dirty="0" smtClean="0"/>
              <a:t>Use of other visualization techniques such as </a:t>
            </a:r>
            <a:r>
              <a:rPr lang="en-IN" sz="2000" dirty="0" err="1" smtClean="0"/>
              <a:t>barplot</a:t>
            </a:r>
            <a:r>
              <a:rPr lang="en-IN" sz="2000" dirty="0" smtClean="0"/>
              <a:t> has also been made to highlight differences between the cities.</a:t>
            </a:r>
          </a:p>
          <a:p>
            <a:pPr algn="just"/>
            <a:endParaRPr lang="en-IN" sz="2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</TotalTime>
  <Words>343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Battle of Neighbourhoods</vt:lpstr>
      <vt:lpstr>Table of Contents</vt:lpstr>
      <vt:lpstr>Introduction</vt:lpstr>
      <vt:lpstr>Data Reference</vt:lpstr>
      <vt:lpstr>Methods – Data Collection and Refinery</vt:lpstr>
      <vt:lpstr>Methods - Visualization</vt:lpstr>
      <vt:lpstr>Methods &amp; Results: K-Means Clustering</vt:lpstr>
      <vt:lpstr>Methods &amp; Results: K-Means Clustering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Sorcerer</dc:creator>
  <cp:lastModifiedBy>Sorcerer</cp:lastModifiedBy>
  <cp:revision>4</cp:revision>
  <dcterms:created xsi:type="dcterms:W3CDTF">2006-08-16T00:00:00Z</dcterms:created>
  <dcterms:modified xsi:type="dcterms:W3CDTF">2020-07-11T08:26:14Z</dcterms:modified>
</cp:coreProperties>
</file>