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157F-9496-7258-D98D-D8AABB256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2477E-4CB5-61B4-3711-27ADD288C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6E66C-F043-90B6-A711-875A70E3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86BE-3CC5-D914-AEB8-206ED60A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978B4-6236-4409-3DA7-BF40994C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3241-8A6E-8DC6-516F-5CD542D9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1B2CD-B7DC-4BF7-AF07-C3B364ACE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5C1B-CD7B-3272-B1C6-375741A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C7935-528D-33CA-7E49-53B5FC50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3686-14BA-21C1-5C15-86039F9D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5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26F87-00CA-D8C1-5DBD-4155047E1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D3860-80AB-9992-C876-E2D979BE2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94CD-6B28-B2DA-24B3-74C781FD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54E5-B307-93F8-33C5-12D659DB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CCC5-2809-03E8-B5C1-72AA763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6E8C-EB62-DFE1-ECA0-BF48F5E5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B404-36F5-35C8-6368-73A91CEC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CBC8-3D6A-4E08-96DE-F962DA8C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BC2E-C881-A270-83B4-1B4467C2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50FE-7947-DF46-A1E1-B3848C0D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3391-E0BC-82F6-EEBF-EC20A913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C886A-7311-365D-AD18-5821030F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63A4-CA22-9400-2F97-1C10CEB2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ADD8-7D4E-EDD8-ED0A-AF311EEF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6CBD-550D-FBF6-4C5B-A66E9B46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1987-F2C1-9D6D-5C3C-3C27DFFA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25A3-0DF5-8E85-7C68-F26961D2B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69D35-CC30-ED33-3171-FF5593C77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C6FF2-586E-1962-665C-E09252E3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E962C-8F1A-E327-7B9C-22A2D9CE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2A04A-6B4E-ACCE-05A7-7F2E3C75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D08B-2218-0114-B8A3-580F0687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B53D2-CCD0-E0BA-4E05-ECE955FC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A058F-8055-3B59-A539-5AD9DB8A0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BF81A-9E68-3C0A-94AC-E950905E2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45B95-DB13-0D74-BC28-699F98362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D5E08-05CB-6247-E63E-BF8D48BF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B6CA7-CD68-A6B0-B530-6E511AA6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42A4-851E-3952-6720-F13C58A6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1D09-A0E6-6B0B-3FE6-BDBB6A8A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EF76F-9C76-D76E-E5F5-C1DB9BC3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F3866-4954-87D2-2BA0-A24D35C2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2B3B1-2C1A-A2B4-C893-D84094AC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6373D-B310-75C5-0B14-5D2C8ADA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5AC34-B63F-B6E4-0CA7-FADF8650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1A91D-5AB7-F4C1-3779-F6A7D8FD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AF3C-7092-5EAC-DCEE-9B8C0328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41A5-AD6F-294C-4E68-DED8C1B9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6F2B-0C0A-AB60-9060-46E439C48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7026-F690-208C-A0A7-9C1E2DC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E8D1-C6E4-C256-0CBA-14E173C7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D369F-C00E-3C00-8A7C-A755FC69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3CD2-29B9-F98B-6BAC-E0A1278D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060E3-B6A8-20C7-8999-D52A9140E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41A1A-AE8B-D2D9-49F9-2B0D85A33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E814B-55A7-AA24-F1C8-C4AD91F0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CCEBA-B988-E9AB-ED87-3427528E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FF705-43D5-C139-F89F-66AB4CDB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EB26C-9C9C-F2D0-9746-52C9C98C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03C2C-F53B-7004-9A46-2CB9A74B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A5C90-930E-DC7D-6686-AE1ED772C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9E90-487B-46CC-A0C1-946A1448982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C730E-2566-448F-F0E3-AD942C48E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3D94-2D74-02C3-99FE-AE8257D03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D0B8-BE6E-4B4B-AB28-4720ABB3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4AD4-050F-FC3A-778E-1977266C7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21119" y="1741694"/>
            <a:ext cx="16760515" cy="22219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40D81-4376-A1B7-F78D-DA15833DA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/tableau - Please Rate My Pizza Sales Dashboard and suggest required tweaks if any.">
            <a:extLst>
              <a:ext uri="{FF2B5EF4-FFF2-40B4-BE49-F238E27FC236}">
                <a16:creationId xmlns:a16="http://schemas.microsoft.com/office/drawing/2014/main" id="{7BE133B5-D2D8-04F8-82EC-C41DE0F03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4B2429-C417-3325-7ADD-B3A4A9049F3A}"/>
              </a:ext>
            </a:extLst>
          </p:cNvPr>
          <p:cNvSpPr/>
          <p:nvPr/>
        </p:nvSpPr>
        <p:spPr>
          <a:xfrm>
            <a:off x="6223280" y="3135086"/>
            <a:ext cx="5854838" cy="3647551"/>
          </a:xfrm>
          <a:prstGeom prst="round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6426ED-7FDE-F299-53F9-7A0F3905E6C8}"/>
              </a:ext>
            </a:extLst>
          </p:cNvPr>
          <p:cNvSpPr/>
          <p:nvPr/>
        </p:nvSpPr>
        <p:spPr>
          <a:xfrm>
            <a:off x="9194242" y="75363"/>
            <a:ext cx="2883876" cy="2967230"/>
          </a:xfrm>
          <a:prstGeom prst="round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EEA06B-335D-E79A-0BFF-A36965F2B7FA}"/>
              </a:ext>
            </a:extLst>
          </p:cNvPr>
          <p:cNvSpPr/>
          <p:nvPr/>
        </p:nvSpPr>
        <p:spPr>
          <a:xfrm>
            <a:off x="6223281" y="75362"/>
            <a:ext cx="2827772" cy="2967231"/>
          </a:xfrm>
          <a:prstGeom prst="round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81ED65-0216-A44C-5327-7117F21436EE}"/>
              </a:ext>
            </a:extLst>
          </p:cNvPr>
          <p:cNvSpPr/>
          <p:nvPr/>
        </p:nvSpPr>
        <p:spPr>
          <a:xfrm>
            <a:off x="2269254" y="80388"/>
            <a:ext cx="3858566" cy="3805131"/>
          </a:xfrm>
          <a:prstGeom prst="round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4A2A1E-9909-D2B2-98D3-869BF0C115B7}"/>
              </a:ext>
            </a:extLst>
          </p:cNvPr>
          <p:cNvSpPr/>
          <p:nvPr/>
        </p:nvSpPr>
        <p:spPr>
          <a:xfrm>
            <a:off x="2269254" y="3998563"/>
            <a:ext cx="3883686" cy="2746393"/>
          </a:xfrm>
          <a:prstGeom prst="round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BBEBCF-2A16-E755-D049-B3929257830D}"/>
              </a:ext>
            </a:extLst>
          </p:cNvPr>
          <p:cNvSpPr/>
          <p:nvPr/>
        </p:nvSpPr>
        <p:spPr>
          <a:xfrm>
            <a:off x="113883" y="113044"/>
            <a:ext cx="1915884" cy="894304"/>
          </a:xfrm>
          <a:prstGeom prst="round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BAD731-75D4-8036-3152-FF457F1721D3}"/>
              </a:ext>
            </a:extLst>
          </p:cNvPr>
          <p:cNvSpPr/>
          <p:nvPr/>
        </p:nvSpPr>
        <p:spPr>
          <a:xfrm>
            <a:off x="113882" y="1069381"/>
            <a:ext cx="1915883" cy="894304"/>
          </a:xfrm>
          <a:prstGeom prst="round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0498F0-691C-E55E-3B24-A966525B4170}"/>
              </a:ext>
            </a:extLst>
          </p:cNvPr>
          <p:cNvSpPr/>
          <p:nvPr/>
        </p:nvSpPr>
        <p:spPr>
          <a:xfrm>
            <a:off x="113882" y="2027106"/>
            <a:ext cx="1915883" cy="1228856"/>
          </a:xfrm>
          <a:prstGeom prst="round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BA1188-10E8-DCEF-33D3-30652ED1B633}"/>
              </a:ext>
            </a:extLst>
          </p:cNvPr>
          <p:cNvSpPr/>
          <p:nvPr/>
        </p:nvSpPr>
        <p:spPr>
          <a:xfrm>
            <a:off x="113883" y="3319383"/>
            <a:ext cx="1915882" cy="1090620"/>
          </a:xfrm>
          <a:prstGeom prst="round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21634B-7B20-1336-368C-C42147A94E8C}"/>
              </a:ext>
            </a:extLst>
          </p:cNvPr>
          <p:cNvSpPr/>
          <p:nvPr/>
        </p:nvSpPr>
        <p:spPr>
          <a:xfrm>
            <a:off x="231110" y="4523047"/>
            <a:ext cx="1798655" cy="2221909"/>
          </a:xfrm>
          <a:prstGeom prst="round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PRAGATI LAD</dc:creator>
  <cp:lastModifiedBy>PRAGATI LAD</cp:lastModifiedBy>
  <cp:revision>3</cp:revision>
  <dcterms:created xsi:type="dcterms:W3CDTF">2025-05-20T10:26:22Z</dcterms:created>
  <dcterms:modified xsi:type="dcterms:W3CDTF">2025-05-20T12:31:08Z</dcterms:modified>
</cp:coreProperties>
</file>