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27" name="PlaceHolder 2"/>
          <p:cNvSpPr>
            <a:spLocks noGrp="1"/>
          </p:cNvSpPr>
          <p:nvPr>
            <p:ph type="body"/>
          </p:nvPr>
        </p:nvSpPr>
        <p:spPr>
          <a:xfrm>
            <a:off x="504000" y="3168000"/>
            <a:ext cx="907164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28" name="PlaceHolder 3"/>
          <p:cNvSpPr>
            <a:spLocks noGrp="1"/>
          </p:cNvSpPr>
          <p:nvPr>
            <p:ph type="body"/>
          </p:nvPr>
        </p:nvSpPr>
        <p:spPr>
          <a:xfrm>
            <a:off x="504000" y="5086080"/>
            <a:ext cx="907164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30" name="PlaceHolder 2"/>
          <p:cNvSpPr>
            <a:spLocks noGrp="1"/>
          </p:cNvSpPr>
          <p:nvPr>
            <p:ph type="body"/>
          </p:nvPr>
        </p:nvSpPr>
        <p:spPr>
          <a:xfrm>
            <a:off x="50400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3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32" name="PlaceHolder 4"/>
          <p:cNvSpPr>
            <a:spLocks noGrp="1"/>
          </p:cNvSpPr>
          <p:nvPr>
            <p:ph type="body"/>
          </p:nvPr>
        </p:nvSpPr>
        <p:spPr>
          <a:xfrm>
            <a:off x="504000" y="508608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33" name="PlaceHolder 5"/>
          <p:cNvSpPr>
            <a:spLocks noGrp="1"/>
          </p:cNvSpPr>
          <p:nvPr>
            <p:ph type="body"/>
          </p:nvPr>
        </p:nvSpPr>
        <p:spPr>
          <a:xfrm>
            <a:off x="5152680" y="508608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35" name="PlaceHolder 2"/>
          <p:cNvSpPr>
            <a:spLocks noGrp="1"/>
          </p:cNvSpPr>
          <p:nvPr>
            <p:ph type="body"/>
          </p:nvPr>
        </p:nvSpPr>
        <p:spPr>
          <a:xfrm>
            <a:off x="504000" y="316800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36" name="PlaceHolder 3"/>
          <p:cNvSpPr>
            <a:spLocks noGrp="1"/>
          </p:cNvSpPr>
          <p:nvPr>
            <p:ph type="body"/>
          </p:nvPr>
        </p:nvSpPr>
        <p:spPr>
          <a:xfrm>
            <a:off x="3571200" y="316800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37" name="PlaceHolder 4"/>
          <p:cNvSpPr>
            <a:spLocks noGrp="1"/>
          </p:cNvSpPr>
          <p:nvPr>
            <p:ph type="body"/>
          </p:nvPr>
        </p:nvSpPr>
        <p:spPr>
          <a:xfrm>
            <a:off x="6638040" y="316800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38" name="PlaceHolder 5"/>
          <p:cNvSpPr>
            <a:spLocks noGrp="1"/>
          </p:cNvSpPr>
          <p:nvPr>
            <p:ph type="body"/>
          </p:nvPr>
        </p:nvSpPr>
        <p:spPr>
          <a:xfrm>
            <a:off x="504000" y="508608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39" name="PlaceHolder 6"/>
          <p:cNvSpPr>
            <a:spLocks noGrp="1"/>
          </p:cNvSpPr>
          <p:nvPr>
            <p:ph type="body"/>
          </p:nvPr>
        </p:nvSpPr>
        <p:spPr>
          <a:xfrm>
            <a:off x="3571200" y="508608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40" name="PlaceHolder 7"/>
          <p:cNvSpPr>
            <a:spLocks noGrp="1"/>
          </p:cNvSpPr>
          <p:nvPr>
            <p:ph type="body"/>
          </p:nvPr>
        </p:nvSpPr>
        <p:spPr>
          <a:xfrm>
            <a:off x="6638040" y="508608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47" name="PlaceHolder 2"/>
          <p:cNvSpPr>
            <a:spLocks noGrp="1"/>
          </p:cNvSpPr>
          <p:nvPr>
            <p:ph type="subTitle"/>
          </p:nvPr>
        </p:nvSpPr>
        <p:spPr>
          <a:xfrm>
            <a:off x="504000" y="3168000"/>
            <a:ext cx="9071640" cy="367200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49" name="PlaceHolder 2"/>
          <p:cNvSpPr>
            <a:spLocks noGrp="1"/>
          </p:cNvSpPr>
          <p:nvPr>
            <p:ph type="body"/>
          </p:nvPr>
        </p:nvSpPr>
        <p:spPr>
          <a:xfrm>
            <a:off x="504000" y="3168000"/>
            <a:ext cx="9071640" cy="36720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51" name="PlaceHolder 2"/>
          <p:cNvSpPr>
            <a:spLocks noGrp="1"/>
          </p:cNvSpPr>
          <p:nvPr>
            <p:ph type="body"/>
          </p:nvPr>
        </p:nvSpPr>
        <p:spPr>
          <a:xfrm>
            <a:off x="504000" y="3168000"/>
            <a:ext cx="4426920" cy="3672000"/>
          </a:xfrm>
          <a:prstGeom prst="rect">
            <a:avLst/>
          </a:prstGeom>
        </p:spPr>
        <p:txBody>
          <a:bodyPr lIns="0" rIns="0" tIns="0" bIns="0">
            <a:normAutofit/>
          </a:bodyPr>
          <a:p>
            <a:endParaRPr b="0" lang="en-IN" sz="4200" spc="-1" strike="noStrike">
              <a:solidFill>
                <a:srgbClr val="ffffff"/>
              </a:solidFill>
              <a:latin typeface="Arial"/>
            </a:endParaRPr>
          </a:p>
        </p:txBody>
      </p:sp>
      <p:sp>
        <p:nvSpPr>
          <p:cNvPr id="52" name="PlaceHolder 3"/>
          <p:cNvSpPr>
            <a:spLocks noGrp="1"/>
          </p:cNvSpPr>
          <p:nvPr>
            <p:ph type="body"/>
          </p:nvPr>
        </p:nvSpPr>
        <p:spPr>
          <a:xfrm>
            <a:off x="5152680" y="3168000"/>
            <a:ext cx="4426920" cy="36720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1080000"/>
            <a:ext cx="9071640" cy="801144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56" name="PlaceHolder 2"/>
          <p:cNvSpPr>
            <a:spLocks noGrp="1"/>
          </p:cNvSpPr>
          <p:nvPr>
            <p:ph type="body"/>
          </p:nvPr>
        </p:nvSpPr>
        <p:spPr>
          <a:xfrm>
            <a:off x="50400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57" name="PlaceHolder 3"/>
          <p:cNvSpPr>
            <a:spLocks noGrp="1"/>
          </p:cNvSpPr>
          <p:nvPr>
            <p:ph type="body"/>
          </p:nvPr>
        </p:nvSpPr>
        <p:spPr>
          <a:xfrm>
            <a:off x="5152680" y="3168000"/>
            <a:ext cx="4426920" cy="3672000"/>
          </a:xfrm>
          <a:prstGeom prst="rect">
            <a:avLst/>
          </a:prstGeom>
        </p:spPr>
        <p:txBody>
          <a:bodyPr lIns="0" rIns="0" tIns="0" bIns="0">
            <a:normAutofit/>
          </a:bodyPr>
          <a:p>
            <a:endParaRPr b="0" lang="en-IN" sz="4200" spc="-1" strike="noStrike">
              <a:solidFill>
                <a:srgbClr val="ffffff"/>
              </a:solidFill>
              <a:latin typeface="Arial"/>
            </a:endParaRPr>
          </a:p>
        </p:txBody>
      </p:sp>
      <p:sp>
        <p:nvSpPr>
          <p:cNvPr id="58" name="PlaceHolder 4"/>
          <p:cNvSpPr>
            <a:spLocks noGrp="1"/>
          </p:cNvSpPr>
          <p:nvPr>
            <p:ph type="body"/>
          </p:nvPr>
        </p:nvSpPr>
        <p:spPr>
          <a:xfrm>
            <a:off x="504000" y="508608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6" name="PlaceHolder 2"/>
          <p:cNvSpPr>
            <a:spLocks noGrp="1"/>
          </p:cNvSpPr>
          <p:nvPr>
            <p:ph type="subTitle"/>
          </p:nvPr>
        </p:nvSpPr>
        <p:spPr>
          <a:xfrm>
            <a:off x="504000" y="3168000"/>
            <a:ext cx="9071640" cy="367200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60" name="PlaceHolder 2"/>
          <p:cNvSpPr>
            <a:spLocks noGrp="1"/>
          </p:cNvSpPr>
          <p:nvPr>
            <p:ph type="body"/>
          </p:nvPr>
        </p:nvSpPr>
        <p:spPr>
          <a:xfrm>
            <a:off x="504000" y="3168000"/>
            <a:ext cx="4426920" cy="3672000"/>
          </a:xfrm>
          <a:prstGeom prst="rect">
            <a:avLst/>
          </a:prstGeom>
        </p:spPr>
        <p:txBody>
          <a:bodyPr lIns="0" rIns="0" tIns="0" bIns="0">
            <a:normAutofit/>
          </a:bodyPr>
          <a:p>
            <a:endParaRPr b="0" lang="en-IN" sz="4200" spc="-1" strike="noStrike">
              <a:solidFill>
                <a:srgbClr val="ffffff"/>
              </a:solidFill>
              <a:latin typeface="Arial"/>
            </a:endParaRPr>
          </a:p>
        </p:txBody>
      </p:sp>
      <p:sp>
        <p:nvSpPr>
          <p:cNvPr id="6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62" name="PlaceHolder 4"/>
          <p:cNvSpPr>
            <a:spLocks noGrp="1"/>
          </p:cNvSpPr>
          <p:nvPr>
            <p:ph type="body"/>
          </p:nvPr>
        </p:nvSpPr>
        <p:spPr>
          <a:xfrm>
            <a:off x="5152680" y="508608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64" name="PlaceHolder 2"/>
          <p:cNvSpPr>
            <a:spLocks noGrp="1"/>
          </p:cNvSpPr>
          <p:nvPr>
            <p:ph type="body"/>
          </p:nvPr>
        </p:nvSpPr>
        <p:spPr>
          <a:xfrm>
            <a:off x="50400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65" name="PlaceHolder 3"/>
          <p:cNvSpPr>
            <a:spLocks noGrp="1"/>
          </p:cNvSpPr>
          <p:nvPr>
            <p:ph type="body"/>
          </p:nvPr>
        </p:nvSpPr>
        <p:spPr>
          <a:xfrm>
            <a:off x="515268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66" name="PlaceHolder 4"/>
          <p:cNvSpPr>
            <a:spLocks noGrp="1"/>
          </p:cNvSpPr>
          <p:nvPr>
            <p:ph type="body"/>
          </p:nvPr>
        </p:nvSpPr>
        <p:spPr>
          <a:xfrm>
            <a:off x="504000" y="5086080"/>
            <a:ext cx="907164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68" name="PlaceHolder 2"/>
          <p:cNvSpPr>
            <a:spLocks noGrp="1"/>
          </p:cNvSpPr>
          <p:nvPr>
            <p:ph type="body"/>
          </p:nvPr>
        </p:nvSpPr>
        <p:spPr>
          <a:xfrm>
            <a:off x="504000" y="3168000"/>
            <a:ext cx="907164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69" name="PlaceHolder 3"/>
          <p:cNvSpPr>
            <a:spLocks noGrp="1"/>
          </p:cNvSpPr>
          <p:nvPr>
            <p:ph type="body"/>
          </p:nvPr>
        </p:nvSpPr>
        <p:spPr>
          <a:xfrm>
            <a:off x="504000" y="5086080"/>
            <a:ext cx="907164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71" name="PlaceHolder 2"/>
          <p:cNvSpPr>
            <a:spLocks noGrp="1"/>
          </p:cNvSpPr>
          <p:nvPr>
            <p:ph type="body"/>
          </p:nvPr>
        </p:nvSpPr>
        <p:spPr>
          <a:xfrm>
            <a:off x="50400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72" name="PlaceHolder 3"/>
          <p:cNvSpPr>
            <a:spLocks noGrp="1"/>
          </p:cNvSpPr>
          <p:nvPr>
            <p:ph type="body"/>
          </p:nvPr>
        </p:nvSpPr>
        <p:spPr>
          <a:xfrm>
            <a:off x="515268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73" name="PlaceHolder 4"/>
          <p:cNvSpPr>
            <a:spLocks noGrp="1"/>
          </p:cNvSpPr>
          <p:nvPr>
            <p:ph type="body"/>
          </p:nvPr>
        </p:nvSpPr>
        <p:spPr>
          <a:xfrm>
            <a:off x="504000" y="508608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74" name="PlaceHolder 5"/>
          <p:cNvSpPr>
            <a:spLocks noGrp="1"/>
          </p:cNvSpPr>
          <p:nvPr>
            <p:ph type="body"/>
          </p:nvPr>
        </p:nvSpPr>
        <p:spPr>
          <a:xfrm>
            <a:off x="5152680" y="508608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76" name="PlaceHolder 2"/>
          <p:cNvSpPr>
            <a:spLocks noGrp="1"/>
          </p:cNvSpPr>
          <p:nvPr>
            <p:ph type="body"/>
          </p:nvPr>
        </p:nvSpPr>
        <p:spPr>
          <a:xfrm>
            <a:off x="504000" y="316800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77" name="PlaceHolder 3"/>
          <p:cNvSpPr>
            <a:spLocks noGrp="1"/>
          </p:cNvSpPr>
          <p:nvPr>
            <p:ph type="body"/>
          </p:nvPr>
        </p:nvSpPr>
        <p:spPr>
          <a:xfrm>
            <a:off x="3571200" y="316800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78" name="PlaceHolder 4"/>
          <p:cNvSpPr>
            <a:spLocks noGrp="1"/>
          </p:cNvSpPr>
          <p:nvPr>
            <p:ph type="body"/>
          </p:nvPr>
        </p:nvSpPr>
        <p:spPr>
          <a:xfrm>
            <a:off x="6638040" y="316800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79" name="PlaceHolder 5"/>
          <p:cNvSpPr>
            <a:spLocks noGrp="1"/>
          </p:cNvSpPr>
          <p:nvPr>
            <p:ph type="body"/>
          </p:nvPr>
        </p:nvSpPr>
        <p:spPr>
          <a:xfrm>
            <a:off x="504000" y="508608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80" name="PlaceHolder 6"/>
          <p:cNvSpPr>
            <a:spLocks noGrp="1"/>
          </p:cNvSpPr>
          <p:nvPr>
            <p:ph type="body"/>
          </p:nvPr>
        </p:nvSpPr>
        <p:spPr>
          <a:xfrm>
            <a:off x="3571200" y="508608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81" name="PlaceHolder 7"/>
          <p:cNvSpPr>
            <a:spLocks noGrp="1"/>
          </p:cNvSpPr>
          <p:nvPr>
            <p:ph type="body"/>
          </p:nvPr>
        </p:nvSpPr>
        <p:spPr>
          <a:xfrm>
            <a:off x="6638040" y="5086080"/>
            <a:ext cx="292068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8" name="PlaceHolder 2"/>
          <p:cNvSpPr>
            <a:spLocks noGrp="1"/>
          </p:cNvSpPr>
          <p:nvPr>
            <p:ph type="body"/>
          </p:nvPr>
        </p:nvSpPr>
        <p:spPr>
          <a:xfrm>
            <a:off x="504000" y="3168000"/>
            <a:ext cx="9071640" cy="36720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10" name="PlaceHolder 2"/>
          <p:cNvSpPr>
            <a:spLocks noGrp="1"/>
          </p:cNvSpPr>
          <p:nvPr>
            <p:ph type="body"/>
          </p:nvPr>
        </p:nvSpPr>
        <p:spPr>
          <a:xfrm>
            <a:off x="504000" y="3168000"/>
            <a:ext cx="4426920" cy="3672000"/>
          </a:xfrm>
          <a:prstGeom prst="rect">
            <a:avLst/>
          </a:prstGeom>
        </p:spPr>
        <p:txBody>
          <a:bodyPr lIns="0" rIns="0" tIns="0" bIns="0">
            <a:normAutofit/>
          </a:bodyPr>
          <a:p>
            <a:endParaRPr b="0" lang="en-IN" sz="4200" spc="-1" strike="noStrike">
              <a:solidFill>
                <a:srgbClr val="ffffff"/>
              </a:solidFill>
              <a:latin typeface="Arial"/>
            </a:endParaRPr>
          </a:p>
        </p:txBody>
      </p:sp>
      <p:sp>
        <p:nvSpPr>
          <p:cNvPr id="11" name="PlaceHolder 3"/>
          <p:cNvSpPr>
            <a:spLocks noGrp="1"/>
          </p:cNvSpPr>
          <p:nvPr>
            <p:ph type="body"/>
          </p:nvPr>
        </p:nvSpPr>
        <p:spPr>
          <a:xfrm>
            <a:off x="5152680" y="3168000"/>
            <a:ext cx="4426920" cy="36720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1080000"/>
            <a:ext cx="9071640" cy="801144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15" name="PlaceHolder 2"/>
          <p:cNvSpPr>
            <a:spLocks noGrp="1"/>
          </p:cNvSpPr>
          <p:nvPr>
            <p:ph type="body"/>
          </p:nvPr>
        </p:nvSpPr>
        <p:spPr>
          <a:xfrm>
            <a:off x="50400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16" name="PlaceHolder 3"/>
          <p:cNvSpPr>
            <a:spLocks noGrp="1"/>
          </p:cNvSpPr>
          <p:nvPr>
            <p:ph type="body"/>
          </p:nvPr>
        </p:nvSpPr>
        <p:spPr>
          <a:xfrm>
            <a:off x="5152680" y="3168000"/>
            <a:ext cx="4426920" cy="3672000"/>
          </a:xfrm>
          <a:prstGeom prst="rect">
            <a:avLst/>
          </a:prstGeom>
        </p:spPr>
        <p:txBody>
          <a:bodyPr lIns="0" rIns="0" tIns="0" bIns="0">
            <a:normAutofit/>
          </a:bodyPr>
          <a:p>
            <a:endParaRPr b="0" lang="en-IN" sz="4200" spc="-1" strike="noStrike">
              <a:solidFill>
                <a:srgbClr val="ffffff"/>
              </a:solidFill>
              <a:latin typeface="Arial"/>
            </a:endParaRPr>
          </a:p>
        </p:txBody>
      </p:sp>
      <p:sp>
        <p:nvSpPr>
          <p:cNvPr id="17" name="PlaceHolder 4"/>
          <p:cNvSpPr>
            <a:spLocks noGrp="1"/>
          </p:cNvSpPr>
          <p:nvPr>
            <p:ph type="body"/>
          </p:nvPr>
        </p:nvSpPr>
        <p:spPr>
          <a:xfrm>
            <a:off x="504000" y="508608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19" name="PlaceHolder 2"/>
          <p:cNvSpPr>
            <a:spLocks noGrp="1"/>
          </p:cNvSpPr>
          <p:nvPr>
            <p:ph type="body"/>
          </p:nvPr>
        </p:nvSpPr>
        <p:spPr>
          <a:xfrm>
            <a:off x="504000" y="3168000"/>
            <a:ext cx="4426920" cy="3672000"/>
          </a:xfrm>
          <a:prstGeom prst="rect">
            <a:avLst/>
          </a:prstGeom>
        </p:spPr>
        <p:txBody>
          <a:bodyPr lIns="0" rIns="0" tIns="0" bIns="0">
            <a:normAutofit/>
          </a:bodyPr>
          <a:p>
            <a:endParaRPr b="0" lang="en-IN" sz="4200" spc="-1" strike="noStrike">
              <a:solidFill>
                <a:srgbClr val="ffffff"/>
              </a:solidFill>
              <a:latin typeface="Arial"/>
            </a:endParaRPr>
          </a:p>
        </p:txBody>
      </p:sp>
      <p:sp>
        <p:nvSpPr>
          <p:cNvPr id="20" name="PlaceHolder 3"/>
          <p:cNvSpPr>
            <a:spLocks noGrp="1"/>
          </p:cNvSpPr>
          <p:nvPr>
            <p:ph type="body"/>
          </p:nvPr>
        </p:nvSpPr>
        <p:spPr>
          <a:xfrm>
            <a:off x="515268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21" name="PlaceHolder 4"/>
          <p:cNvSpPr>
            <a:spLocks noGrp="1"/>
          </p:cNvSpPr>
          <p:nvPr>
            <p:ph type="body"/>
          </p:nvPr>
        </p:nvSpPr>
        <p:spPr>
          <a:xfrm>
            <a:off x="5152680" y="508608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endParaRPr b="0" lang="en-IN" sz="5860" spc="-1" strike="noStrike">
              <a:solidFill>
                <a:srgbClr val="ffffff"/>
              </a:solidFill>
              <a:latin typeface="Arial"/>
            </a:endParaRPr>
          </a:p>
        </p:txBody>
      </p:sp>
      <p:sp>
        <p:nvSpPr>
          <p:cNvPr id="23" name="PlaceHolder 2"/>
          <p:cNvSpPr>
            <a:spLocks noGrp="1"/>
          </p:cNvSpPr>
          <p:nvPr>
            <p:ph type="body"/>
          </p:nvPr>
        </p:nvSpPr>
        <p:spPr>
          <a:xfrm>
            <a:off x="50400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24" name="PlaceHolder 3"/>
          <p:cNvSpPr>
            <a:spLocks noGrp="1"/>
          </p:cNvSpPr>
          <p:nvPr>
            <p:ph type="body"/>
          </p:nvPr>
        </p:nvSpPr>
        <p:spPr>
          <a:xfrm>
            <a:off x="5152680" y="3168000"/>
            <a:ext cx="4426920" cy="1751400"/>
          </a:xfrm>
          <a:prstGeom prst="rect">
            <a:avLst/>
          </a:prstGeom>
        </p:spPr>
        <p:txBody>
          <a:bodyPr lIns="0" rIns="0" tIns="0" bIns="0">
            <a:normAutofit/>
          </a:bodyPr>
          <a:p>
            <a:endParaRPr b="0" lang="en-IN" sz="4200" spc="-1" strike="noStrike">
              <a:solidFill>
                <a:srgbClr val="ffffff"/>
              </a:solidFill>
              <a:latin typeface="Arial"/>
            </a:endParaRPr>
          </a:p>
        </p:txBody>
      </p:sp>
      <p:sp>
        <p:nvSpPr>
          <p:cNvPr id="25" name="PlaceHolder 4"/>
          <p:cNvSpPr>
            <a:spLocks noGrp="1"/>
          </p:cNvSpPr>
          <p:nvPr>
            <p:ph type="body"/>
          </p:nvPr>
        </p:nvSpPr>
        <p:spPr>
          <a:xfrm>
            <a:off x="504000" y="5086080"/>
            <a:ext cx="9071640" cy="1751400"/>
          </a:xfrm>
          <a:prstGeom prst="rect">
            <a:avLst/>
          </a:prstGeom>
        </p:spPr>
        <p:txBody>
          <a:bodyPr lIns="0" rIns="0" tIns="0" bIns="0">
            <a:normAutofit/>
          </a:bodyPr>
          <a:p>
            <a:endParaRPr b="0" lang="en-IN" sz="4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r>
              <a:rPr b="0" lang="en-IN" sz="5860" spc="-1" strike="noStrike">
                <a:solidFill>
                  <a:srgbClr val="ffffff"/>
                </a:solidFill>
                <a:latin typeface="Arial"/>
              </a:rPr>
              <a:t>Click to edit the title text format</a:t>
            </a:r>
            <a:endParaRPr b="0" lang="en-IN" sz="5860" spc="-1" strike="noStrike">
              <a:solidFill>
                <a:srgbClr val="ffffff"/>
              </a:solidFill>
              <a:latin typeface="Arial"/>
            </a:endParaRPr>
          </a:p>
        </p:txBody>
      </p:sp>
      <p:sp>
        <p:nvSpPr>
          <p:cNvPr id="1" name="PlaceHolder 2"/>
          <p:cNvSpPr>
            <a:spLocks noGrp="1"/>
          </p:cNvSpPr>
          <p:nvPr>
            <p:ph type="body"/>
          </p:nvPr>
        </p:nvSpPr>
        <p:spPr>
          <a:xfrm>
            <a:off x="504000" y="3168000"/>
            <a:ext cx="9071640" cy="3672000"/>
          </a:xfrm>
          <a:prstGeom prst="rect">
            <a:avLst/>
          </a:prstGeom>
        </p:spPr>
        <p:txBody>
          <a:bodyPr lIns="0" rIns="0" tIns="0" bIns="0">
            <a:normAutofit fontScale="66000"/>
          </a:bodyPr>
          <a:p>
            <a:pPr marL="432000" indent="-324000">
              <a:spcBef>
                <a:spcPts val="1888"/>
              </a:spcBef>
              <a:buClr>
                <a:srgbClr val="ffffff"/>
              </a:buClr>
              <a:buSzPct val="45000"/>
              <a:buFont typeface="Wingdings" charset="2"/>
              <a:buChar char=""/>
            </a:pPr>
            <a:r>
              <a:rPr b="0" lang="en-IN" sz="4200" spc="-1" strike="noStrike">
                <a:solidFill>
                  <a:srgbClr val="ffffff"/>
                </a:solidFill>
                <a:latin typeface="Arial"/>
              </a:rPr>
              <a:t>Click to edit the outline text format</a:t>
            </a:r>
            <a:endParaRPr b="0" lang="en-IN" sz="4200" spc="-1" strike="noStrike">
              <a:solidFill>
                <a:srgbClr val="ffffff"/>
              </a:solidFill>
              <a:latin typeface="Arial"/>
            </a:endParaRPr>
          </a:p>
          <a:p>
            <a:pPr lvl="1" marL="864000" indent="-324000">
              <a:spcBef>
                <a:spcPts val="1511"/>
              </a:spcBef>
              <a:buClr>
                <a:srgbClr val="ffffff"/>
              </a:buClr>
              <a:buSzPct val="75000"/>
              <a:buFont typeface="Symbol" charset="2"/>
              <a:buChar char=""/>
            </a:pPr>
            <a:r>
              <a:rPr b="0" lang="en-IN" sz="4200" spc="-1" strike="noStrike">
                <a:solidFill>
                  <a:srgbClr val="ffffff"/>
                </a:solidFill>
                <a:latin typeface="Arial"/>
              </a:rPr>
              <a:t>Second Outline Level</a:t>
            </a:r>
            <a:endParaRPr b="0" lang="en-IN" sz="4200" spc="-1" strike="noStrike">
              <a:solidFill>
                <a:srgbClr val="ffffff"/>
              </a:solidFill>
              <a:latin typeface="Arial"/>
            </a:endParaRPr>
          </a:p>
          <a:p>
            <a:pPr lvl="2" marL="1296000" indent="-288000">
              <a:spcBef>
                <a:spcPts val="1134"/>
              </a:spcBef>
              <a:buClr>
                <a:srgbClr val="ffffff"/>
              </a:buClr>
              <a:buSzPct val="45000"/>
              <a:buFont typeface="Wingdings" charset="2"/>
              <a:buChar char=""/>
            </a:pPr>
            <a:r>
              <a:rPr b="0" lang="en-IN" sz="4200" spc="-1" strike="noStrike">
                <a:solidFill>
                  <a:srgbClr val="ffffff"/>
                </a:solidFill>
                <a:latin typeface="Arial"/>
              </a:rPr>
              <a:t>Third Outline Level</a:t>
            </a:r>
            <a:endParaRPr b="0" lang="en-IN" sz="4200" spc="-1" strike="noStrike">
              <a:solidFill>
                <a:srgbClr val="ffffff"/>
              </a:solidFill>
              <a:latin typeface="Arial"/>
            </a:endParaRPr>
          </a:p>
          <a:p>
            <a:pPr lvl="3" marL="1728000" indent="-216000">
              <a:spcBef>
                <a:spcPts val="754"/>
              </a:spcBef>
              <a:buClr>
                <a:srgbClr val="ffffff"/>
              </a:buClr>
              <a:buSzPct val="75000"/>
              <a:buFont typeface="Symbol" charset="2"/>
              <a:buChar char=""/>
            </a:pPr>
            <a:r>
              <a:rPr b="0" lang="en-IN" sz="4200" spc="-1" strike="noStrike">
                <a:solidFill>
                  <a:srgbClr val="ffffff"/>
                </a:solidFill>
                <a:latin typeface="Arial"/>
              </a:rPr>
              <a:t>Fourth Outline Level</a:t>
            </a:r>
            <a:endParaRPr b="0" lang="en-IN" sz="4200" spc="-1" strike="noStrike">
              <a:solidFill>
                <a:srgbClr val="ffffff"/>
              </a:solidFill>
              <a:latin typeface="Arial"/>
            </a:endParaRPr>
          </a:p>
          <a:p>
            <a:pPr lvl="4" marL="2160000" indent="-216000">
              <a:spcBef>
                <a:spcPts val="377"/>
              </a:spcBef>
              <a:buClr>
                <a:srgbClr val="ffffff"/>
              </a:buClr>
              <a:buSzPct val="45000"/>
              <a:buFont typeface="Wingdings" charset="2"/>
              <a:buChar char=""/>
            </a:pPr>
            <a:r>
              <a:rPr b="0" lang="en-IN" sz="4200" spc="-1" strike="noStrike">
                <a:solidFill>
                  <a:srgbClr val="ffffff"/>
                </a:solidFill>
                <a:latin typeface="Arial"/>
              </a:rPr>
              <a:t>Fifth Outline Level</a:t>
            </a:r>
            <a:endParaRPr b="0" lang="en-IN" sz="4200" spc="-1" strike="noStrike">
              <a:solidFill>
                <a:srgbClr val="ffffff"/>
              </a:solidFill>
              <a:latin typeface="Arial"/>
            </a:endParaRPr>
          </a:p>
          <a:p>
            <a:pPr lvl="5" marL="2592000" indent="-216000">
              <a:spcBef>
                <a:spcPts val="377"/>
              </a:spcBef>
              <a:buClr>
                <a:srgbClr val="ffffff"/>
              </a:buClr>
              <a:buSzPct val="45000"/>
              <a:buFont typeface="Wingdings" charset="2"/>
              <a:buChar char=""/>
            </a:pPr>
            <a:r>
              <a:rPr b="0" lang="en-IN" sz="4200" spc="-1" strike="noStrike">
                <a:solidFill>
                  <a:srgbClr val="ffffff"/>
                </a:solidFill>
                <a:latin typeface="Arial"/>
              </a:rPr>
              <a:t>Sixth Outline Level</a:t>
            </a:r>
            <a:endParaRPr b="0" lang="en-IN" sz="4200" spc="-1" strike="noStrike">
              <a:solidFill>
                <a:srgbClr val="ffffff"/>
              </a:solidFill>
              <a:latin typeface="Arial"/>
            </a:endParaRPr>
          </a:p>
          <a:p>
            <a:pPr lvl="6" marL="3024000" indent="-216000">
              <a:spcBef>
                <a:spcPts val="377"/>
              </a:spcBef>
              <a:buClr>
                <a:srgbClr val="ffffff"/>
              </a:buClr>
              <a:buSzPct val="45000"/>
              <a:buFont typeface="Wingdings" charset="2"/>
              <a:buChar char=""/>
            </a:pPr>
            <a:r>
              <a:rPr b="0" lang="en-IN" sz="4200" spc="-1" strike="noStrike">
                <a:solidFill>
                  <a:srgbClr val="ffffff"/>
                </a:solidFill>
                <a:latin typeface="Arial"/>
              </a:rPr>
              <a:t>Seventh Outline Level</a:t>
            </a:r>
            <a:endParaRPr b="0" lang="en-IN" sz="4200" spc="-1" strike="noStrike">
              <a:solidFill>
                <a:srgbClr val="ffffff"/>
              </a:solidFill>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noAutofit/>
          </a:bodyPr>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noAutofit/>
          </a:bodyPr>
          <a:p>
            <a:pPr algn="ct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noAutofit/>
          </a:bodyPr>
          <a:p>
            <a:pPr algn="r"/>
            <a:fld id="{8EA532D6-182F-4B56-83B2-C731382458AE}"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noAutofit/>
          </a:bodyPr>
          <a:p>
            <a:pPr algn="r"/>
            <a:fld id="{76987BE8-30DC-458A-9F07-A5B2175669BD}"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44000" y="288000"/>
            <a:ext cx="9071640" cy="1728000"/>
          </a:xfrm>
          <a:prstGeom prst="rect">
            <a:avLst/>
          </a:prstGeom>
          <a:noFill/>
          <a:ln>
            <a:noFill/>
          </a:ln>
        </p:spPr>
        <p:txBody>
          <a:bodyPr lIns="0" rIns="0" tIns="0" bIns="0" anchor="ctr">
            <a:noAutofit/>
          </a:bodyPr>
          <a:p>
            <a:pPr algn="ctr"/>
            <a:r>
              <a:rPr b="0" lang="en-IN" sz="5860" spc="-1" strike="noStrike">
                <a:solidFill>
                  <a:srgbClr val="ffffff"/>
                </a:solidFill>
                <a:latin typeface="Arial"/>
              </a:rPr>
              <a:t>TECHNOCOLAB</a:t>
            </a:r>
            <a:endParaRPr b="0" lang="en-IN" sz="5860" spc="-1" strike="noStrike">
              <a:solidFill>
                <a:srgbClr val="ffffff"/>
              </a:solidFill>
              <a:latin typeface="Arial"/>
            </a:endParaRPr>
          </a:p>
        </p:txBody>
      </p:sp>
      <p:sp>
        <p:nvSpPr>
          <p:cNvPr id="83" name="TextShape 2"/>
          <p:cNvSpPr txBox="1"/>
          <p:nvPr/>
        </p:nvSpPr>
        <p:spPr>
          <a:xfrm>
            <a:off x="2664000" y="2160000"/>
            <a:ext cx="4464000" cy="2864880"/>
          </a:xfrm>
          <a:prstGeom prst="rect">
            <a:avLst/>
          </a:prstGeom>
          <a:noFill/>
          <a:ln>
            <a:noFill/>
          </a:ln>
        </p:spPr>
        <p:txBody>
          <a:bodyPr lIns="90000" rIns="90000" tIns="45000" bIns="45000">
            <a:noAutofit/>
          </a:bodyPr>
          <a:p>
            <a:pPr algn="ctr">
              <a:lnSpc>
                <a:spcPct val="100000"/>
              </a:lnSpc>
            </a:pPr>
            <a:r>
              <a:rPr b="0" lang="en-IN" sz="2800" spc="-1" strike="noStrike">
                <a:solidFill>
                  <a:srgbClr val="ffffff"/>
                </a:solidFill>
                <a:latin typeface="Arial"/>
              </a:rPr>
              <a:t>PREDICTING MARKET VOLATILITY AND BUILDING SHORT-TERM TRADING STRATEGIES USING DATA FROM REDDITS WALLSTREETBETS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432000"/>
            <a:ext cx="9071640" cy="1728000"/>
          </a:xfrm>
          <a:prstGeom prst="rect">
            <a:avLst/>
          </a:prstGeom>
          <a:noFill/>
          <a:ln>
            <a:noFill/>
          </a:ln>
        </p:spPr>
        <p:txBody>
          <a:bodyPr lIns="0" rIns="0" tIns="0" bIns="0" anchor="ctr">
            <a:noAutofit/>
          </a:bodyPr>
          <a:p>
            <a:pPr algn="ctr"/>
            <a:r>
              <a:rPr b="0" lang="en-IN" sz="5860" spc="-1" strike="noStrike">
                <a:solidFill>
                  <a:srgbClr val="ffffff"/>
                </a:solidFill>
                <a:latin typeface="Arial"/>
              </a:rPr>
              <a:t>INTRODUCTION</a:t>
            </a:r>
            <a:endParaRPr b="0" lang="en-IN" sz="5860" spc="-1" strike="noStrike">
              <a:solidFill>
                <a:srgbClr val="ffffff"/>
              </a:solidFill>
              <a:latin typeface="Arial"/>
            </a:endParaRPr>
          </a:p>
        </p:txBody>
      </p:sp>
      <p:sp>
        <p:nvSpPr>
          <p:cNvPr id="85" name="TextShape 2"/>
          <p:cNvSpPr txBox="1"/>
          <p:nvPr/>
        </p:nvSpPr>
        <p:spPr>
          <a:xfrm>
            <a:off x="1656000" y="1998360"/>
            <a:ext cx="5832000" cy="3575160"/>
          </a:xfrm>
          <a:prstGeom prst="rect">
            <a:avLst/>
          </a:prstGeom>
          <a:noFill/>
          <a:ln>
            <a:noFill/>
          </a:ln>
        </p:spPr>
        <p:txBody>
          <a:bodyPr lIns="90000" rIns="90000" tIns="45000" bIns="45000">
            <a:noAutofit/>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The GameStop “short squeeze” dominated financial, and even primetime news headline in January 2021.</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Stories of individual investors becoming millionaires overnight become virtually dime a dozen.</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Analysts pontificated that the phenomenon signaled a shift in markets-a shift favoring individual investors for the first time in years.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224000" y="465840"/>
            <a:ext cx="7199640" cy="1262160"/>
          </a:xfrm>
          <a:prstGeom prst="rect">
            <a:avLst/>
          </a:prstGeom>
          <a:noFill/>
          <a:ln>
            <a:noFill/>
          </a:ln>
        </p:spPr>
        <p:txBody>
          <a:bodyPr lIns="0" rIns="0" tIns="0" bIns="0" anchor="ctr">
            <a:noAutofit/>
          </a:bodyPr>
          <a:p>
            <a:pPr algn="ctr"/>
            <a:r>
              <a:rPr b="0" lang="en-IN" sz="4800" spc="-1" strike="noStrike">
                <a:solidFill>
                  <a:srgbClr val="ffffff"/>
                </a:solidFill>
                <a:latin typeface="Arial"/>
              </a:rPr>
              <a:t>DATASET</a:t>
            </a:r>
            <a:endParaRPr b="0" lang="en-IN" sz="4800" spc="-1" strike="noStrike">
              <a:solidFill>
                <a:srgbClr val="ffffff"/>
              </a:solidFill>
              <a:latin typeface="Arial"/>
            </a:endParaRPr>
          </a:p>
        </p:txBody>
      </p:sp>
      <p:graphicFrame>
        <p:nvGraphicFramePr>
          <p:cNvPr id="87" name="Table 2"/>
          <p:cNvGraphicFramePr/>
          <p:nvPr/>
        </p:nvGraphicFramePr>
        <p:xfrm>
          <a:off x="1472400" y="1624320"/>
          <a:ext cx="6649920" cy="1915920"/>
        </p:xfrm>
        <a:graphic>
          <a:graphicData uri="http://schemas.openxmlformats.org/drawingml/2006/table">
            <a:tbl>
              <a:tblPr/>
              <a:tblGrid>
                <a:gridCol w="563760"/>
                <a:gridCol w="877680"/>
                <a:gridCol w="446400"/>
                <a:gridCol w="535680"/>
                <a:gridCol w="684720"/>
                <a:gridCol w="967320"/>
                <a:gridCol w="714240"/>
                <a:gridCol w="1280160"/>
                <a:gridCol w="580320"/>
              </a:tblGrid>
              <a:tr h="719640">
                <a:tc>
                  <a:txBody>
                    <a:bodyPr lIns="90000" rIns="90000" tIns="46800" bIns="46800">
                      <a:noAutofit/>
                    </a:bodyPr>
                    <a:p>
                      <a:r>
                        <a:rPr b="0" lang="en-IN" sz="1800" spc="-1" strike="noStrike">
                          <a:latin typeface="Arial"/>
                        </a:rPr>
                        <a:t>title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IN" sz="1800" spc="-1" strike="noStrike">
                          <a:latin typeface="Arial"/>
                        </a:rPr>
                        <a:t>score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IN" sz="1800" spc="-1" strike="noStrike">
                          <a:latin typeface="Arial"/>
                        </a:rPr>
                        <a:t>id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IN" sz="1800" spc="-1" strike="noStrike">
                          <a:latin typeface="Arial"/>
                        </a:rPr>
                        <a:t>url</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IN" sz="1800" spc="-1" strike="noStrike">
                          <a:latin typeface="Arial"/>
                        </a:rPr>
                        <a:t>num</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IN" sz="1800" spc="-1" strike="noStrike">
                          <a:latin typeface="Arial"/>
                        </a:rPr>
                        <a:t>created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IN" sz="1800" spc="-1" strike="noStrike">
                          <a:latin typeface="Arial"/>
                        </a:rPr>
                        <a:t>body</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IN" sz="1800" spc="-1" strike="noStrike">
                          <a:latin typeface="Arial"/>
                        </a:rPr>
                        <a:t>timestamp</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IN" sz="1800" spc="-1" strike="noStrike">
                          <a:latin typeface="Arial"/>
                        </a:rPr>
                        <a: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tIns="46800" bIns="46800">
                      <a:noAutofit/>
                    </a:bodyPr>
                    <a:p>
                      <a:r>
                        <a:rPr b="0" lang="en-IN" sz="1400" spc="-1" strike="noStrike">
                          <a:latin typeface="Arial"/>
                        </a:rPr>
                        <a:t>Not</a:t>
                      </a:r>
                      <a:endParaRPr b="0" lang="en-IN" sz="1400" spc="-1" strike="noStrike">
                        <a:latin typeface="Arial"/>
                      </a:endParaRPr>
                    </a:p>
                    <a:p>
                      <a:r>
                        <a:rPr b="0" lang="en-IN" sz="1400" spc="-1" strike="noStrike">
                          <a:latin typeface="Arial"/>
                        </a:rPr>
                        <a:t>About</a:t>
                      </a:r>
                      <a:endParaRPr b="0" lang="en-IN" sz="1400" spc="-1" strike="noStrike">
                        <a:latin typeface="Arial"/>
                      </a:endParaRPr>
                    </a:p>
                    <a:p>
                      <a:r>
                        <a:rPr b="0" lang="en-IN" sz="1400" spc="-1" strike="noStrike">
                          <a:latin typeface="Arial"/>
                        </a:rPr>
                        <a:t>money</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55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16</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H</a:t>
                      </a:r>
                      <a:r>
                        <a:rPr b="0" lang="en-IN" sz="1500" spc="-1" strike="noStrike">
                          <a:latin typeface="Arial"/>
                        </a:rPr>
                        <a:t>ttps://v.redd</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6</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16345676788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Arial"/>
                        </a:rPr>
                        <a:t>2021-01-2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88" name="TextShape 3"/>
          <p:cNvSpPr txBox="1"/>
          <p:nvPr/>
        </p:nvSpPr>
        <p:spPr>
          <a:xfrm>
            <a:off x="2664000" y="3816000"/>
            <a:ext cx="4680000" cy="1626120"/>
          </a:xfrm>
          <a:prstGeom prst="rect">
            <a:avLst/>
          </a:prstGeom>
          <a:noFill/>
          <a:ln>
            <a:noFill/>
          </a:ln>
        </p:spPr>
        <p:txBody>
          <a:bodyPr lIns="90000" rIns="90000" tIns="45000" bIns="45000">
            <a:noAutofit/>
          </a:bodyPr>
          <a:p>
            <a:r>
              <a:rPr b="0" lang="en-IN" sz="1800" spc="-1" strike="noStrike">
                <a:latin typeface="Arial"/>
              </a:rPr>
              <a:t>We used a dataset hosted on kaggle.com that considerd of scrapped posts from the WSB subreddit. The dataset included the follwing for each post : the title ,id,url,the body of post,number of comments,total score of each post and a time stamp.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2160000" y="1621800"/>
            <a:ext cx="5832000" cy="4094280"/>
          </a:xfrm>
          <a:prstGeom prst="rect">
            <a:avLst/>
          </a:prstGeom>
          <a:noFill/>
          <a:ln>
            <a:noFill/>
          </a:ln>
        </p:spPr>
        <p:txBody>
          <a:bodyPr lIns="90000" rIns="90000" tIns="45000" bIns="45000">
            <a:noAutofit/>
          </a:bodyPr>
          <a:p>
            <a:r>
              <a:rPr b="0" lang="en-IN" sz="2000" spc="-1" strike="noStrike">
                <a:latin typeface="Arial"/>
              </a:rPr>
              <a:t>1</a:t>
            </a:r>
            <a:r>
              <a:rPr b="0" lang="en-IN" sz="2200" spc="-1" strike="noStrike">
                <a:latin typeface="Arial"/>
              </a:rPr>
              <a:t>)Using both pandas and numpy , we where able to prcess the Kaggle dataset of Reddit-r/WallStreetBets,we were then able to filter these post to one that explicitly mention the stoks we have decided on above.</a:t>
            </a:r>
            <a:endParaRPr b="0" lang="en-IN" sz="2200" spc="-1" strike="noStrike">
              <a:latin typeface="Arial"/>
            </a:endParaRPr>
          </a:p>
          <a:p>
            <a:endParaRPr b="0" lang="en-IN" sz="2200" spc="-1" strike="noStrike">
              <a:latin typeface="Arial"/>
            </a:endParaRPr>
          </a:p>
          <a:p>
            <a:r>
              <a:rPr b="0" lang="en-IN" sz="2200" spc="-1" strike="noStrike">
                <a:latin typeface="Arial"/>
              </a:rPr>
              <a:t>2)initially  ,we decided to map these posts to on that keys .</a:t>
            </a:r>
            <a:endParaRPr b="0" lang="en-IN" sz="2200" spc="-1" strike="noStrike">
              <a:latin typeface="Arial"/>
            </a:endParaRPr>
          </a:p>
          <a:p>
            <a:endParaRPr b="0" lang="en-IN" sz="2200" spc="-1" strike="noStrike">
              <a:latin typeface="Arial"/>
            </a:endParaRPr>
          </a:p>
          <a:p>
            <a:r>
              <a:rPr b="0" lang="en-IN" sz="2200" spc="-1" strike="noStrike">
                <a:latin typeface="Arial"/>
              </a:rPr>
              <a:t>3)we concluded with creating a seven element fecture vector for every post that mention the stok and created a sub matrix for each stock category </a:t>
            </a:r>
            <a:endParaRPr b="0" lang="en-IN" sz="2200" spc="-1" strike="noStrike">
              <a:latin typeface="Arial"/>
            </a:endParaRPr>
          </a:p>
        </p:txBody>
      </p:sp>
      <p:sp>
        <p:nvSpPr>
          <p:cNvPr id="90" name="TextShape 2"/>
          <p:cNvSpPr txBox="1"/>
          <p:nvPr/>
        </p:nvSpPr>
        <p:spPr>
          <a:xfrm>
            <a:off x="216000" y="-72000"/>
            <a:ext cx="9071640" cy="1728000"/>
          </a:xfrm>
          <a:prstGeom prst="rect">
            <a:avLst/>
          </a:prstGeom>
          <a:noFill/>
          <a:ln>
            <a:noFill/>
          </a:ln>
        </p:spPr>
        <p:txBody>
          <a:bodyPr lIns="0" rIns="0" tIns="0" bIns="0" anchor="ctr">
            <a:noAutofit/>
          </a:bodyPr>
          <a:p>
            <a:pPr algn="ctr">
              <a:lnSpc>
                <a:spcPct val="100000"/>
              </a:lnSpc>
            </a:pPr>
            <a:r>
              <a:rPr b="0" lang="en-IN" sz="6600" spc="-1" strike="noStrike">
                <a:solidFill>
                  <a:srgbClr val="ffffff"/>
                </a:solidFill>
                <a:latin typeface="Arial"/>
              </a:rPr>
              <a:t>FEATURES</a:t>
            </a:r>
            <a:endParaRPr b="0" lang="en-IN" sz="6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1728000" y="2204280"/>
            <a:ext cx="6120000" cy="4606920"/>
          </a:xfrm>
          <a:prstGeom prst="rect">
            <a:avLst/>
          </a:prstGeom>
          <a:noFill/>
          <a:ln>
            <a:noFill/>
          </a:ln>
        </p:spPr>
        <p:txBody>
          <a:bodyPr lIns="90000" rIns="90000" tIns="45000" bIns="45000">
            <a:noAutofit/>
          </a:bodyPr>
          <a:p>
            <a:r>
              <a:rPr b="0" lang="en-IN" sz="1800" spc="-1" strike="noStrike">
                <a:latin typeface="Arial"/>
              </a:rPr>
              <a:t>1</a:t>
            </a:r>
            <a:r>
              <a:rPr b="0" lang="en-IN" sz="2200" spc="-1" strike="noStrike">
                <a:latin typeface="Arial"/>
              </a:rPr>
              <a:t>)Newton’s method was used to solve for the optimal weights.this is a numerical algorithem that help us solve an equation of the form .</a:t>
            </a:r>
            <a:endParaRPr b="0" lang="en-IN" sz="2200" spc="-1" strike="noStrike">
              <a:latin typeface="Arial"/>
            </a:endParaRPr>
          </a:p>
          <a:p>
            <a:endParaRPr b="0" lang="en-IN" sz="2200" spc="-1" strike="noStrike">
              <a:latin typeface="Arial"/>
            </a:endParaRPr>
          </a:p>
          <a:p>
            <a:r>
              <a:rPr b="0" lang="en-IN" sz="2200" spc="-1" strike="noStrike">
                <a:latin typeface="Arial"/>
              </a:rPr>
              <a:t>2)As an alternative to the logistic regression employed above,and to fit a nonlinear function to this prediction task, we also constructed a three layer newral network to do binary classification.</a:t>
            </a:r>
            <a:endParaRPr b="0" lang="en-IN" sz="2200" spc="-1" strike="noStrike">
              <a:latin typeface="Arial"/>
            </a:endParaRPr>
          </a:p>
          <a:p>
            <a:endParaRPr b="0" lang="en-IN" sz="2200" spc="-1" strike="noStrike">
              <a:latin typeface="Arial"/>
            </a:endParaRPr>
          </a:p>
          <a:p>
            <a:r>
              <a:rPr b="0" lang="en-IN" sz="2200" spc="-1" strike="noStrike">
                <a:latin typeface="Arial"/>
              </a:rPr>
              <a:t>3)whether p</a:t>
            </a:r>
            <a:r>
              <a:rPr b="0" lang="en-IN" sz="2000" spc="-1" strike="noStrike">
                <a:latin typeface="Arial"/>
              </a:rPr>
              <a:t>k&lt;pk+1 where pI represents the price of security at market open on day i.</a:t>
            </a:r>
            <a:endParaRPr b="0" lang="en-IN" sz="2000" spc="-1" strike="noStrike">
              <a:latin typeface="Arial"/>
            </a:endParaRPr>
          </a:p>
        </p:txBody>
      </p:sp>
      <p:sp>
        <p:nvSpPr>
          <p:cNvPr id="92" name="TextShape 2"/>
          <p:cNvSpPr txBox="1"/>
          <p:nvPr/>
        </p:nvSpPr>
        <p:spPr>
          <a:xfrm>
            <a:off x="360360" y="432000"/>
            <a:ext cx="9071640" cy="1728000"/>
          </a:xfrm>
          <a:prstGeom prst="rect">
            <a:avLst/>
          </a:prstGeom>
          <a:noFill/>
          <a:ln>
            <a:noFill/>
          </a:ln>
        </p:spPr>
        <p:txBody>
          <a:bodyPr lIns="0" rIns="0" tIns="0" bIns="0" anchor="ctr">
            <a:noAutofit/>
          </a:bodyPr>
          <a:p>
            <a:pPr algn="ctr">
              <a:lnSpc>
                <a:spcPct val="100000"/>
              </a:lnSpc>
            </a:pPr>
            <a:r>
              <a:rPr b="0" lang="en-IN" sz="5400" spc="-1" strike="noStrike">
                <a:solidFill>
                  <a:srgbClr val="ffffff"/>
                </a:solidFill>
                <a:latin typeface="Arial"/>
              </a:rPr>
              <a:t>MODEL </a:t>
            </a:r>
            <a:br/>
            <a:r>
              <a:rPr b="0" lang="en-IN" sz="5400" spc="-1" strike="noStrike">
                <a:solidFill>
                  <a:srgbClr val="ffffff"/>
                </a:solidFill>
                <a:latin typeface="Arial"/>
              </a:rPr>
              <a:t>IMPLEMENTATION</a:t>
            </a:r>
            <a:endParaRPr b="0" lang="en-IN" sz="5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360" y="72000"/>
            <a:ext cx="9071640" cy="1728000"/>
          </a:xfrm>
          <a:prstGeom prst="rect">
            <a:avLst/>
          </a:prstGeom>
          <a:noFill/>
          <a:ln>
            <a:noFill/>
          </a:ln>
        </p:spPr>
        <p:txBody>
          <a:bodyPr lIns="0" rIns="0" tIns="0" bIns="0" anchor="ctr">
            <a:noAutofit/>
          </a:bodyPr>
          <a:p>
            <a:pPr algn="ctr"/>
            <a:r>
              <a:rPr b="0" lang="en-IN" sz="5860" spc="-1" strike="noStrike">
                <a:solidFill>
                  <a:srgbClr val="ffffff"/>
                </a:solidFill>
                <a:latin typeface="Arial"/>
              </a:rPr>
              <a:t>RESULTS</a:t>
            </a:r>
            <a:endParaRPr b="0" lang="en-IN" sz="5860" spc="-1" strike="noStrike">
              <a:solidFill>
                <a:srgbClr val="ffffff"/>
              </a:solidFill>
              <a:latin typeface="Arial"/>
            </a:endParaRPr>
          </a:p>
        </p:txBody>
      </p:sp>
      <p:sp>
        <p:nvSpPr>
          <p:cNvPr id="94" name="TextShape 2"/>
          <p:cNvSpPr txBox="1"/>
          <p:nvPr/>
        </p:nvSpPr>
        <p:spPr>
          <a:xfrm>
            <a:off x="2088000" y="1872000"/>
            <a:ext cx="5760000" cy="4508280"/>
          </a:xfrm>
          <a:prstGeom prst="rect">
            <a:avLst/>
          </a:prstGeom>
          <a:noFill/>
          <a:ln>
            <a:noFill/>
          </a:ln>
        </p:spPr>
        <p:txBody>
          <a:bodyPr lIns="90000" rIns="90000" tIns="45000" bIns="45000">
            <a:noAutofit/>
          </a:bodyPr>
          <a:p>
            <a:r>
              <a:rPr b="0" lang="en-IN" sz="1800" spc="-1" strike="noStrike">
                <a:latin typeface="Arial"/>
              </a:rPr>
              <a:t>1</a:t>
            </a:r>
            <a:r>
              <a:rPr b="0" lang="en-IN" sz="2400" spc="-1" strike="noStrike">
                <a:latin typeface="Arial"/>
              </a:rPr>
              <a:t>)IN our  baseline model with 80 tranning examples and 20 element in the test set, we obtained an accurancy of about 73%.</a:t>
            </a:r>
            <a:endParaRPr b="0" lang="en-IN" sz="2400" spc="-1" strike="noStrike">
              <a:latin typeface="Arial"/>
            </a:endParaRPr>
          </a:p>
          <a:p>
            <a:endParaRPr b="0" lang="en-IN" sz="2400" spc="-1" strike="noStrike">
              <a:latin typeface="Arial"/>
            </a:endParaRPr>
          </a:p>
          <a:p>
            <a:r>
              <a:rPr b="0" lang="en-IN" sz="2400" spc="-1" strike="noStrike">
                <a:latin typeface="Arial"/>
              </a:rPr>
              <a:t>2)This baseline mostly served to reinforce our belief that there is something to be learned here.</a:t>
            </a:r>
            <a:endParaRPr b="0" lang="en-IN" sz="2400" spc="-1" strike="noStrike">
              <a:latin typeface="Arial"/>
            </a:endParaRPr>
          </a:p>
          <a:p>
            <a:endParaRPr b="0" lang="en-IN" sz="2400" spc="-1" strike="noStrike">
              <a:latin typeface="Arial"/>
            </a:endParaRPr>
          </a:p>
          <a:p>
            <a:r>
              <a:rPr b="0" lang="en-IN" sz="2400" spc="-1" strike="noStrike">
                <a:latin typeface="Arial"/>
              </a:rPr>
              <a:t>3)our lables were simple a 1 indicates the price of the security at the opning of the market on the following day was higher than it was on the day of post/comment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1080000"/>
            <a:ext cx="9071640" cy="1728000"/>
          </a:xfrm>
          <a:prstGeom prst="rect">
            <a:avLst/>
          </a:prstGeom>
          <a:noFill/>
          <a:ln>
            <a:noFill/>
          </a:ln>
        </p:spPr>
        <p:txBody>
          <a:bodyPr lIns="0" rIns="0" tIns="0" bIns="0" anchor="ctr">
            <a:noAutofit/>
          </a:bodyPr>
          <a:p>
            <a:pPr algn="ctr"/>
            <a:r>
              <a:rPr b="0" lang="en-IN" sz="5860" spc="-1" strike="noStrike">
                <a:solidFill>
                  <a:srgbClr val="ffffff"/>
                </a:solidFill>
                <a:latin typeface="Arial"/>
              </a:rPr>
              <a:t>Conclusion &amp; Future Work</a:t>
            </a:r>
            <a:endParaRPr b="0" lang="en-IN" sz="5860" spc="-1" strike="noStrike">
              <a:solidFill>
                <a:srgbClr val="ffffff"/>
              </a:solidFill>
              <a:latin typeface="Arial"/>
            </a:endParaRPr>
          </a:p>
        </p:txBody>
      </p:sp>
      <p:sp>
        <p:nvSpPr>
          <p:cNvPr id="96" name="TextShape 2"/>
          <p:cNvSpPr txBox="1"/>
          <p:nvPr/>
        </p:nvSpPr>
        <p:spPr>
          <a:xfrm>
            <a:off x="1152000" y="2808000"/>
            <a:ext cx="6768000" cy="3471120"/>
          </a:xfrm>
          <a:prstGeom prst="rect">
            <a:avLst/>
          </a:prstGeom>
          <a:noFill/>
          <a:ln>
            <a:noFill/>
          </a:ln>
        </p:spPr>
        <p:txBody>
          <a:bodyPr lIns="90000" rIns="90000" tIns="45000" bIns="45000">
            <a:noAutofit/>
          </a:bodyPr>
          <a:p>
            <a:r>
              <a:rPr b="0" lang="en-IN" sz="2200" spc="-1" strike="noStrike">
                <a:latin typeface="Arial"/>
              </a:rPr>
              <a:t>1)our most important conclusion is that some amount of correlation exists,and that WallStreetsBets posts do have an impact on the actual stock prices.The real challenge lies in bringing out this correlation ,and we made an attempt at overcoming it by buliding a neural network.</a:t>
            </a:r>
            <a:endParaRPr b="0" lang="en-IN" sz="2200" spc="-1" strike="noStrike">
              <a:latin typeface="Arial"/>
            </a:endParaRPr>
          </a:p>
          <a:p>
            <a:endParaRPr b="0" lang="en-IN" sz="2200" spc="-1" strike="noStrike">
              <a:latin typeface="Arial"/>
            </a:endParaRPr>
          </a:p>
          <a:p>
            <a:r>
              <a:rPr b="0" lang="en-IN" sz="2200" spc="-1" strike="noStrike">
                <a:latin typeface="Arial"/>
              </a:rPr>
              <a:t>2)In term of the future vector we belive that our current future vector is a simple representation of the data we were able to extract from Reddit – r/WallStreetBets,but can be further expanded.</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2021-08-22T15:19:35Z</dcterms:created>
  <dc:creator/>
  <dc:description/>
  <dc:language>en-IN</dc:language>
  <cp:lastModifiedBy/>
  <dcterms:modified xsi:type="dcterms:W3CDTF">2021-08-23T12:50:25Z</dcterms:modified>
  <cp:revision>9</cp:revision>
  <dc:subject/>
  <dc:title>Blueprint Plans</dc:title>
</cp:coreProperties>
</file>