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51774-904E-4F50-BD57-3B2DBEF497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7A147A-918A-4FBF-A537-5604EFBCA9F2}">
      <dgm:prSet/>
      <dgm:spPr/>
      <dgm:t>
        <a:bodyPr/>
        <a:lstStyle/>
        <a:p>
          <a:r>
            <a:rPr lang="en-US"/>
            <a:t>Geography</a:t>
          </a:r>
        </a:p>
      </dgm:t>
    </dgm:pt>
    <dgm:pt modelId="{027D78F2-CDC0-474A-8297-51C54B7E4BAF}" type="parTrans" cxnId="{97FB5D14-1526-4348-B0B7-CF072EFBD8CE}">
      <dgm:prSet/>
      <dgm:spPr/>
      <dgm:t>
        <a:bodyPr/>
        <a:lstStyle/>
        <a:p>
          <a:endParaRPr lang="en-US"/>
        </a:p>
      </dgm:t>
    </dgm:pt>
    <dgm:pt modelId="{7E21FA98-287F-4E2B-9ADE-431456C44AB4}" type="sibTrans" cxnId="{97FB5D14-1526-4348-B0B7-CF072EFBD8CE}">
      <dgm:prSet/>
      <dgm:spPr/>
      <dgm:t>
        <a:bodyPr/>
        <a:lstStyle/>
        <a:p>
          <a:endParaRPr lang="en-US"/>
        </a:p>
      </dgm:t>
    </dgm:pt>
    <dgm:pt modelId="{F4A83D55-ACD0-4145-8A82-F5E518D627C9}">
      <dgm:prSet/>
      <dgm:spPr/>
      <dgm:t>
        <a:bodyPr/>
        <a:lstStyle/>
        <a:p>
          <a:r>
            <a:rPr lang="en-US"/>
            <a:t>Type of products</a:t>
          </a:r>
        </a:p>
      </dgm:t>
    </dgm:pt>
    <dgm:pt modelId="{D08B84D5-5125-42AD-B3A3-362036BDCBB3}" type="parTrans" cxnId="{11185BC3-0DC5-423A-AAE2-2FEF981CF4D8}">
      <dgm:prSet/>
      <dgm:spPr/>
      <dgm:t>
        <a:bodyPr/>
        <a:lstStyle/>
        <a:p>
          <a:endParaRPr lang="en-US"/>
        </a:p>
      </dgm:t>
    </dgm:pt>
    <dgm:pt modelId="{27D55C15-0D81-498C-8AB8-8A1E085C008F}" type="sibTrans" cxnId="{11185BC3-0DC5-423A-AAE2-2FEF981CF4D8}">
      <dgm:prSet/>
      <dgm:spPr/>
      <dgm:t>
        <a:bodyPr/>
        <a:lstStyle/>
        <a:p>
          <a:endParaRPr lang="en-US"/>
        </a:p>
      </dgm:t>
    </dgm:pt>
    <dgm:pt modelId="{E6274615-B1AF-440D-94D7-2C9AB9A83244}">
      <dgm:prSet/>
      <dgm:spPr/>
      <dgm:t>
        <a:bodyPr/>
        <a:lstStyle/>
        <a:p>
          <a:r>
            <a:rPr lang="en-US"/>
            <a:t>Discounts</a:t>
          </a:r>
        </a:p>
      </dgm:t>
    </dgm:pt>
    <dgm:pt modelId="{50905037-4BDA-468C-968A-4531857117DE}" type="parTrans" cxnId="{F7EE4029-5A00-43AB-A5BD-A9109317FAF8}">
      <dgm:prSet/>
      <dgm:spPr/>
      <dgm:t>
        <a:bodyPr/>
        <a:lstStyle/>
        <a:p>
          <a:endParaRPr lang="en-US"/>
        </a:p>
      </dgm:t>
    </dgm:pt>
    <dgm:pt modelId="{F129557B-9388-492E-AA48-9F472DC492F0}" type="sibTrans" cxnId="{F7EE4029-5A00-43AB-A5BD-A9109317FAF8}">
      <dgm:prSet/>
      <dgm:spPr/>
      <dgm:t>
        <a:bodyPr/>
        <a:lstStyle/>
        <a:p>
          <a:endParaRPr lang="en-US"/>
        </a:p>
      </dgm:t>
    </dgm:pt>
    <dgm:pt modelId="{519D00C8-E6FD-495B-9D8C-BE708FDECF08}" type="pres">
      <dgm:prSet presAssocID="{DF451774-904E-4F50-BD57-3B2DBEF49795}" presName="root" presStyleCnt="0">
        <dgm:presLayoutVars>
          <dgm:dir/>
          <dgm:resizeHandles val="exact"/>
        </dgm:presLayoutVars>
      </dgm:prSet>
      <dgm:spPr/>
    </dgm:pt>
    <dgm:pt modelId="{C706C1E9-A225-4077-825B-A10B1C1509E0}" type="pres">
      <dgm:prSet presAssocID="{987A147A-918A-4FBF-A537-5604EFBCA9F2}" presName="compNode" presStyleCnt="0"/>
      <dgm:spPr/>
    </dgm:pt>
    <dgm:pt modelId="{2D41D096-FBD8-4B89-A134-FA25E2837FFD}" type="pres">
      <dgm:prSet presAssocID="{987A147A-918A-4FBF-A537-5604EFBCA9F2}" presName="bgRect" presStyleLbl="bgShp" presStyleIdx="0" presStyleCnt="3"/>
      <dgm:spPr/>
    </dgm:pt>
    <dgm:pt modelId="{B94253B6-721A-4277-94E5-1B7D19DA4D95}" type="pres">
      <dgm:prSet presAssocID="{987A147A-918A-4FBF-A537-5604EFBCA9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17ED73DE-E50C-481A-8892-5432F421F189}" type="pres">
      <dgm:prSet presAssocID="{987A147A-918A-4FBF-A537-5604EFBCA9F2}" presName="spaceRect" presStyleCnt="0"/>
      <dgm:spPr/>
    </dgm:pt>
    <dgm:pt modelId="{CE36AED8-B6B6-423A-A3DB-3C110052B132}" type="pres">
      <dgm:prSet presAssocID="{987A147A-918A-4FBF-A537-5604EFBCA9F2}" presName="parTx" presStyleLbl="revTx" presStyleIdx="0" presStyleCnt="3">
        <dgm:presLayoutVars>
          <dgm:chMax val="0"/>
          <dgm:chPref val="0"/>
        </dgm:presLayoutVars>
      </dgm:prSet>
      <dgm:spPr/>
    </dgm:pt>
    <dgm:pt modelId="{36666838-0FAD-4137-A014-C82959171291}" type="pres">
      <dgm:prSet presAssocID="{7E21FA98-287F-4E2B-9ADE-431456C44AB4}" presName="sibTrans" presStyleCnt="0"/>
      <dgm:spPr/>
    </dgm:pt>
    <dgm:pt modelId="{17A9AFC4-2613-4E12-8D83-B4DF1321B766}" type="pres">
      <dgm:prSet presAssocID="{F4A83D55-ACD0-4145-8A82-F5E518D627C9}" presName="compNode" presStyleCnt="0"/>
      <dgm:spPr/>
    </dgm:pt>
    <dgm:pt modelId="{0E95863F-F40E-4B45-9164-4E59E6B8EF26}" type="pres">
      <dgm:prSet presAssocID="{F4A83D55-ACD0-4145-8A82-F5E518D627C9}" presName="bgRect" presStyleLbl="bgShp" presStyleIdx="1" presStyleCnt="3"/>
      <dgm:spPr/>
    </dgm:pt>
    <dgm:pt modelId="{0FBC723D-37A2-407F-B432-BA8D004F9294}" type="pres">
      <dgm:prSet presAssocID="{F4A83D55-ACD0-4145-8A82-F5E518D627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DFDB7F3E-B255-4D9D-9FE6-707DF0F7CA9D}" type="pres">
      <dgm:prSet presAssocID="{F4A83D55-ACD0-4145-8A82-F5E518D627C9}" presName="spaceRect" presStyleCnt="0"/>
      <dgm:spPr/>
    </dgm:pt>
    <dgm:pt modelId="{74603352-F3DF-47DE-AAF3-A0960F3853C7}" type="pres">
      <dgm:prSet presAssocID="{F4A83D55-ACD0-4145-8A82-F5E518D627C9}" presName="parTx" presStyleLbl="revTx" presStyleIdx="1" presStyleCnt="3">
        <dgm:presLayoutVars>
          <dgm:chMax val="0"/>
          <dgm:chPref val="0"/>
        </dgm:presLayoutVars>
      </dgm:prSet>
      <dgm:spPr/>
    </dgm:pt>
    <dgm:pt modelId="{FB0F6A58-220F-4868-89D7-A35F86D38A62}" type="pres">
      <dgm:prSet presAssocID="{27D55C15-0D81-498C-8AB8-8A1E085C008F}" presName="sibTrans" presStyleCnt="0"/>
      <dgm:spPr/>
    </dgm:pt>
    <dgm:pt modelId="{F09DC7D8-EFB5-4AB4-9A4B-1C7E1AF6F10C}" type="pres">
      <dgm:prSet presAssocID="{E6274615-B1AF-440D-94D7-2C9AB9A83244}" presName="compNode" presStyleCnt="0"/>
      <dgm:spPr/>
    </dgm:pt>
    <dgm:pt modelId="{13099725-C64C-43A1-A99D-818DC433D438}" type="pres">
      <dgm:prSet presAssocID="{E6274615-B1AF-440D-94D7-2C9AB9A83244}" presName="bgRect" presStyleLbl="bgShp" presStyleIdx="2" presStyleCnt="3"/>
      <dgm:spPr/>
    </dgm:pt>
    <dgm:pt modelId="{8BB34873-7924-4C64-A93C-CE0913E0AEA9}" type="pres">
      <dgm:prSet presAssocID="{E6274615-B1AF-440D-94D7-2C9AB9A832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2B7A997F-762A-4FC5-8CD9-75DCE6ACD842}" type="pres">
      <dgm:prSet presAssocID="{E6274615-B1AF-440D-94D7-2C9AB9A83244}" presName="spaceRect" presStyleCnt="0"/>
      <dgm:spPr/>
    </dgm:pt>
    <dgm:pt modelId="{BF494887-B742-4A2F-8AA1-88BE18D0E0ED}" type="pres">
      <dgm:prSet presAssocID="{E6274615-B1AF-440D-94D7-2C9AB9A832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FB5D14-1526-4348-B0B7-CF072EFBD8CE}" srcId="{DF451774-904E-4F50-BD57-3B2DBEF49795}" destId="{987A147A-918A-4FBF-A537-5604EFBCA9F2}" srcOrd="0" destOrd="0" parTransId="{027D78F2-CDC0-474A-8297-51C54B7E4BAF}" sibTransId="{7E21FA98-287F-4E2B-9ADE-431456C44AB4}"/>
    <dgm:cxn modelId="{F7EE4029-5A00-43AB-A5BD-A9109317FAF8}" srcId="{DF451774-904E-4F50-BD57-3B2DBEF49795}" destId="{E6274615-B1AF-440D-94D7-2C9AB9A83244}" srcOrd="2" destOrd="0" parTransId="{50905037-4BDA-468C-968A-4531857117DE}" sibTransId="{F129557B-9388-492E-AA48-9F472DC492F0}"/>
    <dgm:cxn modelId="{D3251345-3CAE-402E-A14B-3CB6A9F846B2}" type="presOf" srcId="{987A147A-918A-4FBF-A537-5604EFBCA9F2}" destId="{CE36AED8-B6B6-423A-A3DB-3C110052B132}" srcOrd="0" destOrd="0" presId="urn:microsoft.com/office/officeart/2018/2/layout/IconVerticalSolidList"/>
    <dgm:cxn modelId="{230DDA95-5327-4DE2-A47E-C952BCA2C74C}" type="presOf" srcId="{DF451774-904E-4F50-BD57-3B2DBEF49795}" destId="{519D00C8-E6FD-495B-9D8C-BE708FDECF08}" srcOrd="0" destOrd="0" presId="urn:microsoft.com/office/officeart/2018/2/layout/IconVerticalSolidList"/>
    <dgm:cxn modelId="{671D4D96-BC33-4CC3-95E0-3F6A8BA61AB3}" type="presOf" srcId="{E6274615-B1AF-440D-94D7-2C9AB9A83244}" destId="{BF494887-B742-4A2F-8AA1-88BE18D0E0ED}" srcOrd="0" destOrd="0" presId="urn:microsoft.com/office/officeart/2018/2/layout/IconVerticalSolidList"/>
    <dgm:cxn modelId="{11185BC3-0DC5-423A-AAE2-2FEF981CF4D8}" srcId="{DF451774-904E-4F50-BD57-3B2DBEF49795}" destId="{F4A83D55-ACD0-4145-8A82-F5E518D627C9}" srcOrd="1" destOrd="0" parTransId="{D08B84D5-5125-42AD-B3A3-362036BDCBB3}" sibTransId="{27D55C15-0D81-498C-8AB8-8A1E085C008F}"/>
    <dgm:cxn modelId="{D882F8FD-BB75-44E1-A2A1-401BCD153CAA}" type="presOf" srcId="{F4A83D55-ACD0-4145-8A82-F5E518D627C9}" destId="{74603352-F3DF-47DE-AAF3-A0960F3853C7}" srcOrd="0" destOrd="0" presId="urn:microsoft.com/office/officeart/2018/2/layout/IconVerticalSolidList"/>
    <dgm:cxn modelId="{72A4ED43-22F7-4B4D-88C0-CE1A49A7FA2B}" type="presParOf" srcId="{519D00C8-E6FD-495B-9D8C-BE708FDECF08}" destId="{C706C1E9-A225-4077-825B-A10B1C1509E0}" srcOrd="0" destOrd="0" presId="urn:microsoft.com/office/officeart/2018/2/layout/IconVerticalSolidList"/>
    <dgm:cxn modelId="{9CE6859F-22C6-4EDA-8E1A-987506020651}" type="presParOf" srcId="{C706C1E9-A225-4077-825B-A10B1C1509E0}" destId="{2D41D096-FBD8-4B89-A134-FA25E2837FFD}" srcOrd="0" destOrd="0" presId="urn:microsoft.com/office/officeart/2018/2/layout/IconVerticalSolidList"/>
    <dgm:cxn modelId="{B5E9D08D-5517-42F6-842C-39AF72B2DA2B}" type="presParOf" srcId="{C706C1E9-A225-4077-825B-A10B1C1509E0}" destId="{B94253B6-721A-4277-94E5-1B7D19DA4D95}" srcOrd="1" destOrd="0" presId="urn:microsoft.com/office/officeart/2018/2/layout/IconVerticalSolidList"/>
    <dgm:cxn modelId="{34E51036-71E0-4CD1-B5C0-CF67C623B0D0}" type="presParOf" srcId="{C706C1E9-A225-4077-825B-A10B1C1509E0}" destId="{17ED73DE-E50C-481A-8892-5432F421F189}" srcOrd="2" destOrd="0" presId="urn:microsoft.com/office/officeart/2018/2/layout/IconVerticalSolidList"/>
    <dgm:cxn modelId="{36161DAB-8CFD-43BA-A30B-CB0896F7474D}" type="presParOf" srcId="{C706C1E9-A225-4077-825B-A10B1C1509E0}" destId="{CE36AED8-B6B6-423A-A3DB-3C110052B132}" srcOrd="3" destOrd="0" presId="urn:microsoft.com/office/officeart/2018/2/layout/IconVerticalSolidList"/>
    <dgm:cxn modelId="{D8112B60-036E-40E8-A661-099B780E23E3}" type="presParOf" srcId="{519D00C8-E6FD-495B-9D8C-BE708FDECF08}" destId="{36666838-0FAD-4137-A014-C82959171291}" srcOrd="1" destOrd="0" presId="urn:microsoft.com/office/officeart/2018/2/layout/IconVerticalSolidList"/>
    <dgm:cxn modelId="{DE27718A-AD95-44F6-966F-C59ACEF02206}" type="presParOf" srcId="{519D00C8-E6FD-495B-9D8C-BE708FDECF08}" destId="{17A9AFC4-2613-4E12-8D83-B4DF1321B766}" srcOrd="2" destOrd="0" presId="urn:microsoft.com/office/officeart/2018/2/layout/IconVerticalSolidList"/>
    <dgm:cxn modelId="{8C816E37-2CDB-4318-8318-590C1198A063}" type="presParOf" srcId="{17A9AFC4-2613-4E12-8D83-B4DF1321B766}" destId="{0E95863F-F40E-4B45-9164-4E59E6B8EF26}" srcOrd="0" destOrd="0" presId="urn:microsoft.com/office/officeart/2018/2/layout/IconVerticalSolidList"/>
    <dgm:cxn modelId="{B3E69D33-6647-44A8-B7D5-C8C4BD9A01D3}" type="presParOf" srcId="{17A9AFC4-2613-4E12-8D83-B4DF1321B766}" destId="{0FBC723D-37A2-407F-B432-BA8D004F9294}" srcOrd="1" destOrd="0" presId="urn:microsoft.com/office/officeart/2018/2/layout/IconVerticalSolidList"/>
    <dgm:cxn modelId="{CDEC55DF-B241-47BC-AD9B-362C45D598DE}" type="presParOf" srcId="{17A9AFC4-2613-4E12-8D83-B4DF1321B766}" destId="{DFDB7F3E-B255-4D9D-9FE6-707DF0F7CA9D}" srcOrd="2" destOrd="0" presId="urn:microsoft.com/office/officeart/2018/2/layout/IconVerticalSolidList"/>
    <dgm:cxn modelId="{F787D041-0DC0-4630-AFF9-AF7A8B158C4F}" type="presParOf" srcId="{17A9AFC4-2613-4E12-8D83-B4DF1321B766}" destId="{74603352-F3DF-47DE-AAF3-A0960F3853C7}" srcOrd="3" destOrd="0" presId="urn:microsoft.com/office/officeart/2018/2/layout/IconVerticalSolidList"/>
    <dgm:cxn modelId="{54136AB3-46F3-4B82-B21D-633A5BEBA6C4}" type="presParOf" srcId="{519D00C8-E6FD-495B-9D8C-BE708FDECF08}" destId="{FB0F6A58-220F-4868-89D7-A35F86D38A62}" srcOrd="3" destOrd="0" presId="urn:microsoft.com/office/officeart/2018/2/layout/IconVerticalSolidList"/>
    <dgm:cxn modelId="{D006ECBF-F49D-401A-A9BF-F497DDA98490}" type="presParOf" srcId="{519D00C8-E6FD-495B-9D8C-BE708FDECF08}" destId="{F09DC7D8-EFB5-4AB4-9A4B-1C7E1AF6F10C}" srcOrd="4" destOrd="0" presId="urn:microsoft.com/office/officeart/2018/2/layout/IconVerticalSolidList"/>
    <dgm:cxn modelId="{792B0853-40E6-4E26-B1FC-00F0859B0E99}" type="presParOf" srcId="{F09DC7D8-EFB5-4AB4-9A4B-1C7E1AF6F10C}" destId="{13099725-C64C-43A1-A99D-818DC433D438}" srcOrd="0" destOrd="0" presId="urn:microsoft.com/office/officeart/2018/2/layout/IconVerticalSolidList"/>
    <dgm:cxn modelId="{A8E49F7C-F6C3-45D7-9F23-CAEE979EB63F}" type="presParOf" srcId="{F09DC7D8-EFB5-4AB4-9A4B-1C7E1AF6F10C}" destId="{8BB34873-7924-4C64-A93C-CE0913E0AEA9}" srcOrd="1" destOrd="0" presId="urn:microsoft.com/office/officeart/2018/2/layout/IconVerticalSolidList"/>
    <dgm:cxn modelId="{0D7285C1-FE23-4726-887E-8C77D2CF84D0}" type="presParOf" srcId="{F09DC7D8-EFB5-4AB4-9A4B-1C7E1AF6F10C}" destId="{2B7A997F-762A-4FC5-8CD9-75DCE6ACD842}" srcOrd="2" destOrd="0" presId="urn:microsoft.com/office/officeart/2018/2/layout/IconVerticalSolidList"/>
    <dgm:cxn modelId="{ED987E6E-767A-47B5-BA7E-BFD0E55457A0}" type="presParOf" srcId="{F09DC7D8-EFB5-4AB4-9A4B-1C7E1AF6F10C}" destId="{BF494887-B742-4A2F-8AA1-88BE18D0E0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1D096-FBD8-4B89-A134-FA25E2837FFD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253B6-721A-4277-94E5-1B7D19DA4D95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6AED8-B6B6-423A-A3DB-3C110052B132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Geography</a:t>
          </a:r>
        </a:p>
      </dsp:txBody>
      <dsp:txXfrm>
        <a:off x="1844034" y="682"/>
        <a:ext cx="4401230" cy="1596566"/>
      </dsp:txXfrm>
    </dsp:sp>
    <dsp:sp modelId="{0E95863F-F40E-4B45-9164-4E59E6B8EF26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C723D-37A2-407F-B432-BA8D004F9294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03352-F3DF-47DE-AAF3-A0960F3853C7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Type of products</a:t>
          </a:r>
        </a:p>
      </dsp:txBody>
      <dsp:txXfrm>
        <a:off x="1844034" y="1996390"/>
        <a:ext cx="4401230" cy="1596566"/>
      </dsp:txXfrm>
    </dsp:sp>
    <dsp:sp modelId="{13099725-C64C-43A1-A99D-818DC433D438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34873-7924-4C64-A93C-CE0913E0AEA9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94887-B742-4A2F-8AA1-88BE18D0E0ED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Discounts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8T21:18:06.8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263 223,'51'0,"-1"0,-29 0,10-5,-5 4,6-4,1 5,-7 0,5 0,-10 0,4 0,-5 0,-5 0,3 0,-4 0,9 0,-8 0,7 0,-11 0,6 0,-2 0,3 0,0 0,-4 0,3 0,-4 0,5 0,0 0,-4 0,2 0,-1 0,4 0,-5-4,5 3,0-7,1 3,-1-1,-1-2,-3 7,0-8,3 8,-3-7,5 7,5-9,-4 9,4-4,-6 1,-4 3,4-8,-5 8,6-3,0 4,-1 0,-4-4,3 3,-3-3,5 4,-1 0,1 0,-5 0,3 0,-3 0,5 0,-1 0,-4 0,3 0,1 0,-3 0,1 0,0 0,-6 0,10 0,-7 0,0 0,8 0,-12 0,11 0,-2 0,-4 0,6 0,-7 0,0 0,6 0,-9 0,10 0,-8 0,1 0,7-4,-10 3,10-3,-7 4,5 0,0-5,-4 4,3-3,-3 4,5-5,-1 4,1-3,-5 4,3-5,-3 4,0-3,3 4,1 0,-3 0,1 0,-3 0,5 0,-4 0,8 0,-13 0,8 0,1 0,-3 0,1 0,-3 0,5-4,1 3,-1-7,-1 7,-3-3,5 4,-1 0,1-5,-5 4,3-3,1 4,-3 0,6 0,-12 0,12 0,-11 0,11 0,-8 0,0 0,8 0,-7 0,3 0,0 0,-4 0,3 0,1 0,-5 4,-4 12,-2-5,-6 13,3-12,-4 1,0 7,0-6,0 3,0 3,-4-10,-5 9,0-10,-3 3,-1-4,0 1,0-1,-4-3,7 7,-7-10,3 13,1-13,-3 14,6-11,-2 8,-4-4,5-5,-6 8,4-6,3 7,-7-5,7 1,-7 0,7 0,-7 0,3 0,0 0,-3-4,7 2,-8-2,3 5,-4-1,4 0,-3-3,7 1,-7-6,-1 12,3-11,-6 10,11-11,-7 8,-1-4,3 4,-7-4,13 3,-8-7,4 7,-6-3,6 0,-4 4,3-8,1 7,-4-7,4 6,-6-6,6 7,-9-2,12-1,-11-1,8-4,-1 4,-3-3,4 3,-6-4,6 0,-4 0,0 0,3 0,-8 0,13 0,-8 0,3 0,1 0,-4 4,4-3,-3 7,3-7,-3 6,3-6,0 7,-3-7,-2 8,4-8,-3 3,5-4,-2 4,-3-3,3 8,-2-8,-2 3,3 0,-7-3,8 3,-4-4,-1 0,0 4,-5-3,4 3,-5 1,1-4,4 3,-10-4,10 0,-4 0,5 4,0-2,1 2,-1-4,5 0,-4 0,0 0,4 0,-3 0,4 0,0 0,-6 0,6 0,-4 0,4 0,0 0,-4 0,-1 0,4 0,-3 0,1 0,6 0,-10 0,7 0,0 0,-7 0,9 0,-9 0,2 0,4 0,-3 0,4 0,-5 0,3 0,-1 0,3 0,0 0,-5 0,0 0,5 0,-3 0,3 0,-4 0,0 0,4 0,-3 0,2 0,-3 0,3 0,-6 0,9 0,-14 0,15 0,-7 0,1 0,7 0,-3-22,9 13,20-14,-3 19,13 4,-6 0,5 0,-4 0,10 0,-10 0,4 0,0 0,2 0,-1 0,5 0,-10 0,4 0,0 0,-4 0,5 0,-7 0,6 0,-4 0,5 0,-7 0,1 0,-1 0,-4 0,3 0,-3 0,5 0,-1 0,1 0,0 0,-6 0,5 0,-4 0,4 0,-4 0,9 0,-8 0,9 0,-5 0,5 0,-4 0,4 0,0 0,-4 0,5 0,-7 0,15 0,-5 0,6 0,-4 0,-5 0,7 0,-7 0,5 0,-10 0,4 0,0-5,-4 4,0-4,-3 5,1 0,1-4,-1 3,-1-4,-7 5,11-4,-11 3,11-4,-3 5,-3 0,6 0,-12 0,8 0,-3 0,5 0,-1 0,1 0,0 0,5 0,-4 0,9 0,-9 0,10 0,-10 0,10 0,-10 0,4 0,0 0,-4 0,4 0,-5 0,0 0,-1 0,-4 0,3 0,-3 0,0 0,3 0,-3 0,0 0,3 0,-3 0,0 0,3 0,-3 0,0 0,3 0,1 4,-3-3,1 3,-4 0,1-3,4 3,-1 0,-3-3,2 6,-2-6,3 3,1-4,-4 4,2-3,-2 3,4-4,0 0,-5 0,4 0,-3 3,8-2,-7 3,3-4,-5 0,1 0,5 0,-1 0,-5 0,4 0,-11 22,1-13,-15 18,-5-19,-2-3,-7-1,12 0,-9-3,4 7,-10-7,-2 8,-5-3,0 5,-7 0,5 0,-11 0,11 0,-11 1,11-1,-12 0,12 0,-11-5,11 4,-11-9,11 9,-11-4,11 0,-12-1,12 0,-11-4,11 4,-5 0,7-4,0 4,-15-1,11-2,-5 2,10-4,4 0,1 0,-5 5,10-4,-10 4,10-5,-10 0,10 4,-10-2,10 2,-10-4,10 0,-10 0,4 0,-5 5,-1-4,1 4,0-5,-15 4,11-2,-11 2,15 1,5-4,-3 4,3 0,-5-4,-1 4,1 0,5-4,-4 4,5-5,-1 4,-7-3,12 3,-2-4,6 0,7 0,-6 0,-1 0,3 0,-5 0,6 0,0 0,-7 0,10 4,-11-3,7 3,-4 0,-1-2,0 6,1-7,-1 4,0-1,0-3,1 8,-1-8,5 7,-3-7,4 7,0-7,-6 3,9-4,-9 4,2-3,3 6,-6-6,7 7,0-7,-3 3,-2 0,3-3,-7 4,8-5,0 0,-3 4,4-3,-1 4,-2-5,3 0,54-8,-26 6,46-5,-41 7,1 0,-5 0,3 0,-3 0,5 0,-1 0,1 0,-1 0,1 0,0 0,-1 0,1 0,-6-4,5 3,-4-3,4 4,-4 0,3 0,1 0,-3 0,2 0,-5 0,6-4,1 3,-1-3,0 4,-5-5,6 4,-5-7,3 7,-3-8,5 8,-1-3,1-1,-6 4,5-3,-4-1,4 4,1-3,-1 4,-4 0,4 0,-5-4,6 2,0-2,-6 4,5 0,-4-4,-1 2,5-2,-1 4,-2 0,7-4,-13 3,8-4,1 5,-3 0,1 0,1 0,-7 0,10 0,-2-4,-4 3,2-4,0 5,-6 0,9 0,-6 0,0 0,11 0,-13 0,10 0,-9 0,5 0,-3 0,7 0,-12 0,9 0,-4 0,4 0,1 0,-1 0,7-5,0 4,6-4,0 5,1 0,-1 0,6 0,-4 0,5 0,0 0,-6 0,1 0,-4 0,-9-4,4 3,-5-4,0 5,-6 0,5 0,-5 0,5-4,-5 3,4-3,-4 4,0-4,4 3,-4-3,3 4,1 0,-4 0,2-4,-2 3,4-3,0 4,-5 0,4 0,-3-4,4 3,-1-3,-3 4,3 0,-4 0,5 0,0-4,-4 3,2-3,3 4,-4 0,6 0,-7 0,0 0,7 0,-11 0,11 0,-2 0,-5 0,8 0,-8 0,-1 0,8 0,-10 0,10 0,-8 0,1 0,6 3,-6-2,2 3,0 3,-11 6,2 5,-7 2,0-8,0 4,0 0,0-2,0 4,0-5,0 3,-14-4,6 0,-11-8,3 0,5-4,-9 4,7-3,-4 6,0-6,3 3,-3 0,4-3,-5 7,1-4,3 1,-3-1,3 0,0 1,-3-1,4 4,-1-3,-3 3,4 1,-1-5,-2 4,2-7,1 6,-4-2,4 0,-5 3,1-7,4 2,-4-3,4 4,-4-3,0 3,3-4,-2 0,2 4,-3-3,-1 6,5-6,-4 3,3 0,-3-3,-1 3,-1-4,5 4,-4-3,5 3,-5-4,0 0,4 0,-3 0,3 0,-4 0,0 0,4 0,-3 0,3 0,-4 0,0 4,4-3,-3 2,4-3,-5 0,0 0,4 0,-3 0,3 0,-3 0,-1 0,4 0,-3 0,3 0,-4 0,0 0,4 0,-3 0,3 0,-4 0,0 0,5 0,-4 0,3 0,-3 0,-6 0,8 0,-3 0,-4 0,10 0,-14 0,16 0,-13 0,12 0,-7 0,0 0,7 0,-10 0,7 0,0 0,-7 0,10 0,-10 0,7 0,0 0,-11 0,12 0,-8 0,7 0,-5 0,-2 0,2 0,1 0,8 0,-9 0,4 0,-5 0,5 0,-3 0,-1 0,-2 0,2 0,1 0,8 0,-13 0,12 0,-7 0,1 0,6 0,-9 0,6 0,0 4,-6-3,9 3,-10 0,8-3,-1 3,-7-4,10 0,-9 0,6 0,0 0,-7 4,10-3,-9 3,6-4,0 0,-7 0,5 0,-2 0,1 0,-2 0,4 0,-3 0,1 0,6 0,-10 0,7 0,1 0,-8 0,11 0,-10 0,7 0,-5 0,1 0,4 0,-4 0,4 0,-5 0,1 0,3 0,-2 0,0 0,2 0,-5 0,6-4,3-11,3 0,7-5,0 4,0 3,-4-5,3 2,-7 2,3-2,0 2,-3 1,3-7,0 9,-3-5,3-1,0 7,-3-11,4 8,-5 0,1-4,3 3,1-3,0-1,3 5,-2-4,3 3,0-3,0 0,0 3,0-2,0-1,0 3,0-5,0 6,0-4,0 1,0-1,0 0,0 0,0 0,0 0,0 1,0-2,-4 5,3-3,-3 2,4-3,-4 0,3 3,-3-2,4 2,-4-3,3-1,-3 5,4-4,0 3,-4-4,3 0,-3 4,4-2,0 2,0-4,0 1,0 3,0-3,0 3,0-3,0 0,0 4,0-7,0 6,0-2,0-4,0 10,0-10,0 6,0-3,0 0,0 0,4 1,4 3,1 1,8-1,-8 7,8-9,-3 9,0-3,2 1,-6 3,7 0,-3-3,-1 3,4 0,-4 1,3 4,1 0,0-4,-4 3,4-3,-4 4,4 0,1 0,-5 0,3 0,-2 0,3 0,1 0,-4 0,2 0,-2 0,3 0,0 0,-3 0,2 0,-2 0,3 0,1 0,-4 0,2 0,-2 0,4 0,-1 0,-3 0,3 0,-3 0,3 0,1 0,-4 0,3 0,-4 0,5 0,4 0,-7 0,8 0,-13 0,8 0,1 0,-3 0,6 0,-12 0,8 0,-4 0,5 0,-1 0,-5 0,4 0,-3 0,4 0,-1 0,-3 0,3 0,-3 0,3 0,1 0,-4 0,2 0,-2 0,9 0,-8 0,2 0,1 0,-7 0,10 0,-2 0,-4 0,6 0,-7 0,0 0,7 0,-10 0,11 0,-8 0,0 0,5 0,-1 0,-2 0,7 0,-13 0,8 0,-3 0,0 0,3 0,1 0,-4 0,3 0,-1 0,-6 0,9 0,-6 0,0 0,6 0,-9 0,10 0,-8 0,1 0,6 0,-9 0,9 0,-6 0,0 0,7 0,-11 0,11 0,-6 0,-1 0,4 0,1 0,-3 0,1 0,-3 0,0 0,5 0,-5 0,4 0,1 0,-3 0,2 0,-1 0,-6 0,11 0,-9 0,1 0,7 0,-10 0,9 0,-6 0,0 0,6 0,-9 0,10 0,-8 0,4 0,1 0,-5 0,4 0,-3-4,3 3,1-3,-4 4,3 0,-4 0,5 0,-1 0,-3 0,2 0,-2 0,3 0,1 0,-5 0,4 0,-4 0,5 0,-1-4,-4 4,3-4,-2 4,3 0,0 0,-3 0,2 0,1 0,-3 0,5 0,-6 0,3 0,0 0,-3 10,-13 7,2 1,-10 1,8-7,0 4,-3 1,2-1,-3 0,4-4,0 5,0-1,0 0,0 1,0-1,0 1,0-1,0 1,4 0,-3-1,6-3,-6 3,6-3,-2 4,-1 0,4-4,-3 3,4-2,-5 2,4-2,-3 2,0-3,3 4,-4-4,5 3,-4-3,2 5,-6-1,6-4,-6 3,7-3,-7 3,6 1,-6-1,3 1,-1-1,-2 1,3-1,-4 1,0-1,0 1,0 0,0 0,0-1,0 1,0 0,0 0,0 0,0-1,0 1,0-1,0 1,0-1,0 1,0 0,0-1,0 1,0-1,0 1,0-1,0 0,0 0,0 1,0-1,0 0,0 0,0 1,0-1,0 0,0 0,-11-4,0 0,-9-4,7-3,-3-1,3 0,-4 0,0 1,4-1,-4-4,4 0,-5 4,1-3,3 3,-3-4,3 4,-3-3,-1 2,4 1,-3-3,4 3,-5-4,1 4,3-3,-3 3,4-4,-4 4,-1-3,5 3,-7-4,6 0,-3 0,1 0,2 0,-3 0,0 0,3 0,-2 0,-1 0,3 0,-6 0,7 0,-4 0,-1 0,2 0,-2 0,2 0,-1 0,0 0,0 0,0 0,0 0,0 0,4 0,-4 0,3 0,-9 0,8 0,-3 0,1 0,6 0,-12 0,9 0,-6 0,1 0,4 0,-3 0,3 0,0 0,-3 0,3 0,-5 0,5 0,-8 0,12 0,-7 0,2 0,5 0,-9 0,7 0,-4-4,0 3,3-2,-7-1,9-1,-10 0,7 1,-10-1,3 4,-15-10,9 10,-11-9,0 4,-1 0,-7-5,6 10,-4-10,11 10,-5-4,7 5,0 0,5 0,2 0,10 0,1 0,5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8T21:18:26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1934 24575,'0'-13'0,"0"-2"-9831,0-5 8341,0 1 4308,0 4-2818,0-4 1719,0 9-1719,0-12 0,0 6 0,0-16 6784,0 10-6784,0-5 0,0 12 0,0-13 0,0 16 0,0-15 0,0 16 0,0-7 0,0 8 0,0-4 0,0 5 0,0 0 0,0 0 0,0 0 0,0 0 0,0 0 0,0 0 0,0 0 0,0 0 0,0 0 0,0 0 0,0 0 0,0 0 0,0-4 0,0 3 0,0-3 0,0 4 0,0 0 0,0 0 0,0 0 0,0 0 0,0 0 0,0 0 0,0 0 0,0-4 0,0 3 0,0-4 0,0 5 0,0 0 0,0-4 0,0 3 0,0-8 0,0 4 0,0-1 0,0 2 0,0 4 0,0 0 0,0 0 0,0 0 0,0 0 0,0 1 0,0-1 0,0 0 0,0 0 0,0 0 0,0 1 0,0-1 0,0 0 0,0 0 0,0 0 0,0 0 0,0 0 0,0 0 0,-5-5 0,4 4 0,-3-9 0,4 9 0,0-4 0,0 1 0,0 2 0,0-2 0,0 4 0,0 0 0,0-5 0,0 4 0,0-4 0,-4 5 0,3 0 0,-3-5 0,4 4 0,0-4 0,0 1 0,0 2 0,0-7 0,0 8 0,0-9 0,0 9 0,0-8 0,0 7 0,0-2 0,0 4 0,0 0 0,0 0 0,0 0 0,0 0 0,0 0 0,0 0 0,0 0 0,0 0 0,0 0 0,0 0 0,0 0 0,0 0 0,0 1 0,0-1 0,0 0 0,0 0 0,0 0 0,0 0 0,0 0 0,0 1 0,0-1 0,0 0 0,0 0 0,0 0 0,0 0 0,0 0 0,0 1 0,0-1 0,0 0 0,0 0 0,0 0 0,0 0 0,0 0 0,0-4 0,0 3 0,0-4 0,0 5 0,0-5 0,0 4 0,0-4 0,0 5 0,0 1 0,0-1 0,0 0 0,0 0 0,0 0 0,0 1 0,0-1 0,0 0 0,0 1 0,0-1 0,0 0 0,0 0 0,0 1 0,0-1 0,0 0 0,0 0 0,0 1 0,0 0 0,0-1 0,0 1 0,0 0 0,0 0 0,0-1 0,0 0 0,0 1 0,0-1 0,0 0 0,3 1 0,-2-1 0,3 1 0,0 3 0,-3-3 0,3 4 0,-1-1 0,-2-2 0,7 6 0,-4-3 0,5 4-6784,-1 0 6784,4 0 0,-2 0 0,2 0 0,-3 0 0,0 0 0,5 0 0,-4 0 6784,8 0-6784,-3 0 0,0 0 0,3 0 0,-3 0 0,5 0 0,-6 0 0,5 0 0,-4 0 0,4 0 0,-4 0 0,3 0 0,-3 0 0,5 0 0,-5 0 0,12 0 0,-15 0 0,15 0 0,-17 0 0,4 0 0,-1 0 0,-3 0 0,4 0 0,-5 0 0,4 0 0,-3 0 0,4 0 0,-5 0 0,0 0 0,0 0 0,-1 0 0,6 0 0,-4 0 0,4 0 0,-5 0 0,8 0 0,-6 0 0,7 0 0,-5 0 0,-3 0 0,4 0 0,0 0 0,-4 0 0,3 0 0,1 0 0,-4 0 0,8 0 0,-3 0 0,5 0 0,-1 0 0,1 0 0,-1 0 0,1 0 0,-1 0 0,1 0 0,5 0 0,-4 0 0,13 0 0,-12 0 0,6 0 0,-13 0 0,3 0 0,-3 0 0,0 0 0,3 0 0,-8 0 0,9 0 0,-9 0 0,8 0 0,-8 0 0,9 0 0,-5 0 0,6 0 0,-5 0 0,3 0 0,-3 0 0,5 0 0,-6-4 0,5 3 0,-1-3 0,3 4 0,3 0 0,-10 0 0,5 0 0,-4-4 0,4 3 0,1-4 0,5 5 0,-4 0 0,10 0 0,-10 0 0,9 0 0,-9 0 0,10 0 0,-10 0 0,4 0 0,0 0 0,-4 0 0,0 0 0,-3 0 0,-3 0 0,9 0 0,-4 0 0,-1 0 0,-1 0 0,-3 0 0,0 0 0,3 0 0,-8 0 0,9 0 0,-9 0 0,3 0 0,-4 0 0,5 0 0,-4 0 0,3 0 0,-4 0 0,0 0 0,0 0 0,5 0 0,-4 0 0,3 0 0,-4 0 0,4 0 0,2 0 0,-2 0 0,6 0 0,-4 0 0,4 0 0,1 0 0,-1 0 0,1 0 0,0 0 0,-1 0 0,1 0 0,-5 0 0,3 0 0,-3 0 0,0 0 0,3 0 0,-8 0 0,8 0 0,-8 0 0,13 0 0,-12 0 0,11 0 0,-12 0 0,8 0 0,-3 0 0,5 0 0,-5 0 0,9 0 0,-13 0 0,13 0 0,-9 0 0,0 0 0,3 0 0,-8 0 0,4 0 0,-5 0 0,-1 0 0,1 0 0,0 0 0,0 0 0,0 0 0,0 0 0,-1 0 0,1 0 0,0 0 0,0 0 0,-1 0 0,1 0 0,0 0 0,0 0 0,0 0 0,0 0 0,-1 0 0,1 0 0,0 0 0,-1 0 0,1 0 0,-1 0 0,0 0 0,1 0 0,-1 0 0,0 0 0,1 0 0,-1 0 0,0 0 0,1 0 0,0 0 0,-1 0 0,1 0 0,-1 0 0,1 0 0,-1 0 0,1 0 0,-1 0 0,0 0 0,0 0 0,0 0 0,0 0 0,1 0 0,-1 0 0,0 0 0,-3 4 0,-2 0 0,-3 4 0,0 1 0,0-1 0,0 0 0,0 1 0,4-1 0,-3 1 0,3 0 0,0-1 0,-3 1 0,7 0 0,-7-1 0,3 1 0,0-5 0,-3 4 0,3-3 0,-1 4 0,-2 0 0,3-1 0,-4 1 0,4-5 0,-3 4 0,3-4 0,0 1 0,-3 2 0,3-2 0,-1 0 0,-2 2 0,7-6 0,-7 7 0,3-3 0,-1 3 0,-2 0 0,3 1 0,-4-1 0,0 0 0,0 0 0,4-3 0,-3 3 0,3-4 0,-4 5 0,0-1 0,0 1 0,0-1 0,0 0 0,0 1 0,0 0 0,0-1 0,0 1 0,0 0 0,0-1 0,4 1 0,-3 0 0,3-1 0,-4 1 0,0-1 0,3 1 0,-2-1 0,3 1 0,-4-1 0,0 1 0,0 0 0,0-1 0,4 1 0,-3 0 0,3 0 0,-4 0 0,0-1 0,0 1 0,0 0 0,0 0 0,0 0 0,0-1 0,0 1 0,0 0 0,0 0 0,0 0 0,0-1 0,4 1 0,-3 0 0,3 0 0,-4 0 0,0 0 0,0-1 0,4 1 0,-3 0 0,2 0 0,-3 0 0,0 0 0,4 0 0,-3-1 0,3 1 0,-4 0 0,4 0 0,-3 0 0,3-1 0,-4 1 0,0-1 0,0 1 0,4-5 0,-3 4 0,3-4 0,-4 5 0,0 0 0,0-1 0,0 1 0,0-1 0,0 1 0,0-1 0,0 1 0,0-1 0,0 1 0,0 0 0,0-1 0,0 1 0,0 0 0,0 0 0,0-1 0,0 1 0,0 0 0,0-1 0,0 1 0,0 0 0,0-1 0,0 1 0,0-1 0,0 1 0,0 0 0,0-1 0,0 1 0,0 0 0,0 0 0,0 0 0,0-1 0,0 1 0,0 0 0,0 0 0,0 0 0,0-1 0,0 1 0,0 0 0,0-1 0,0 1 0,0 0 0,0-1 0,0 1 0,0 0 0,0-1 0,0 1 0,0-1 0,0 1 0,0-1 0,0 1 0,0 0 0,0-1 0,0 0 0,0 0 0,0 1 0,0-1 0,0 0 0,0 1 0,0-1 0,0 0 0,0 0 0,0 1 0,0-1 0,0 0 0,0 0 0,0 1 0,0-1 0,0 1 0,0 0 0,0-1 0,0 1 0,0-1 0,0 1 0,0 0 0,0-1 0,0 1 0,0-1 0,0 1 0,0-1 0,0 0 0,0 1 0,0 0 0,0-1 0,0 1 0,0-1 0,0 1 0,0 0 0,0-1 0,0 1 0,0-1 0,0 1 0,0-1 0,0 1 0,0-1 0,0 0 0,0 0 0,0 1 0,0-1 0,0 0 0,0 0 0,0 0 0,0 0 0,-4-3 0,3 2 0,-2-2 0,3 3 0,-4 0 0,3 0 0,-2 0 0,-1-3 0,3 2 0,-3-2 0,0-1 0,3 4 0,-3-3 0,0 0 0,3 2 0,-10-6 0,5 2 0,-6-3-6784,4 0 6784,-5 0 0,3 0 0,-3 0 0,4 0 0,-4 0 0,3 0 0,-3 0 6784,4 0-6784,0 0 0,-5 0 0,4 0 0,-8 0 0,8 0 0,-4 0 0,0 0 0,4 0 0,-9 0 0,9 0 0,-4-4 0,5 3 0,0-3 0,0 4 0,0-4 0,0 3 0,1-3 0,3 0 0,-3 3 0,3-3 0,-4 4 0,0-4 0,0 3 0,0-3 0,4 0 0,-3 3 0,3-3 0,-4 4 0,0 0 0,4-4 0,-3 3 0,3-3 0,-4 4 0,1 0 0,-1 0 0,0 0 0,0 0 0,1 0 0,-1 0 0,0 0 0,1 0 0,-1 0 0,0 0 0,0 0 0,1 0 0,-1 0 0,0 0 0,1 0 0,-1 0 0,0 0 0,0 0 0,0 0 0,0 0 0,0 0 0,0 0 0,0 0 0,0 0 0,1 0 0,-1 0 0,0 0 0,0 0 0,0 0 0,0 4 0,0-3 0,0 3 0,0-4 0,0 4 0,1-3 0,-1 3 0,0-4 0,0 0 0,0 4 0,0-3 0,1 2 0,-1-3 0,4 4 0,-3-3 0,3 3 0,-3 0 0,-1-3 0,1 2 0,-1-3 0,1 0 0,-1 0 0,1 0 0,0 0 0,-1 4 0,0-3 0,1 3 0,-1-4 0,1 0 0,-1 0 0,0 0 0,1 0 0,-1 0 0,0 0 0,0 0 0,1 0 0,-1 0 0,0 0 0,5 4 0,-4-3 0,3 3 0,-4-4 0,0 0 0,1 0 0,3 4 0,-3-3 0,3 3 0,-3-4 0,-1 0 0,0 0 0,0 0 0,1 0 0,-1 0 0,0 0 0,1 0 0,-1 0 0,0 0 0,0 0 0,0 0 0,0 0 0,0 0 0,0 0 0,1 0 0,-1 0 0,0 0 0,0 0 0,0 0 0,0 0 0,0 0 0,0 0 0,0 0 0,0 0 0,1 0 0,-6 0 0,4 0 0,-4 0 0,5 0 0,0 0 0,0 0 0,0 0 0,0 0 0,0 0 0,0 0 0,0 0 0,0 0 0,0 0 0,0 0 0,0 0 0,0 0 0,0 0 0,0 0 0,0 0 0,0 0 0,1 0 0,-1 0 0,0 0 0,0 0 0,0 0 0,0 0 0,0 0 0,0 0 0,0 0 0,0 0 0,0 0 0,0 0 0,0 0 0,0 0 0,0 0 0,0 0 0,0 0 0,0 0 0,0 0 0,1 0 0,-1 0 0,0 0 0,0 0 0,0 0 0,0 0 0,0 0 0,0 0 0,1 0 0,-1 0 0,0 0 0,0 0 0,0 0 0,0 0 0,0 0 0,0 0 0,0 0 0,0 0 0,0 0 0,0 0 0,0 0 0,0 0 0,0 0 0,1 0 0,-1 0 0,0 0 0,0 0 0,0 0 0,0 0 0,0 0 0,0 0 0,0 0 0,0 0 0,0 0 0,0 0 0,0 0 0,-5 0 0,4 0 0,-3 0 0,-1 0 0,4 0 0,-4 0 0,5 0 0,-5 0 0,4 0 0,-4 0 0,0 0 0,4 0 0,-3 0 0,4 0 0,0 0 0,0 0 0,0 0 0,0 0 0,0 0 0,0 0 0,0 0 0,0 0 0,0 0 0,0 0 0,0 0 0,0 0 0,0 0 0,0 0 0,0 0 0,0 0 0,0 0 0,0 0 0,-4 0 0,2 0 0,-2 0 0,-1 0 0,4 0 0,-4 0 0,0 0 0,4 0 0,-4 0 0,5 0 0,0 0 0,-4 0 0,2 0 0,-2 0 0,4 0 0,0 0 0,-5 0 0,4 0 0,-4 0 0,0 0 0,4 0 0,-4 0 0,5 0 0,0 0 0,0 0 0,-4 0 0,3 0 0,-4 0 0,1 0 0,3 0 0,-3 0 0,4 0 0,0 0 0,0 0 0,0 0 0,0 0 0,1 0 0,-1 0 0,0 0 0,0 0 0,0 0 0,0 0 0,0 0 0,0 0 0,1 4 0,-1-3 0,0 3 0,0-4 0,0 0 0,0 0 0,-5 0 0,0 0 0,0 0 0,1 4 0,4-3 0,0 3 0,0-4 0,0 0 0,0 0 0,0 3 0,0-2 0,0 3 0,1-4 0,-1 4 0,0-3 0,0 2 0,0-3 0,5 4 0,-4-3 0,3 3 0,-4 0 0,0-3 0,0 3 0,5-1 0,-4-2 0,3 3 0,0 0 0,-3-3 0,3 3 0,1 0 0,-4-3 0,4 3 0,-1 0 0,-3-3 0,3 2 0,1 1 0,-4-3 0,3 3 0,-4-4 0,1 0 0,0 0 0,-1 0 0,1 3 0,0-2 0,0 3 0,-1-4 0,1 0 0,7 0 0,6 0 0,5 0 0,-1 0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8T21:39:37.673"/>
    </inkml:context>
    <inkml:brush xml:id="br0">
      <inkml:brushProperty name="width" value="0.02646" units="cm"/>
      <inkml:brushProperty name="height" value="0.02646" units="cm"/>
      <inkml:brushProperty name="color" value="#E71224"/>
    </inkml:brush>
  </inkml:definitions>
  <inkml:trace contextRef="#ctx0" brushRef="#br0">124 1945 24575,'0'-18'0,"0"0"0,0-2 0,0-3 0,-4 2 0,2-3 0,-2 9 0,-5-16 0,3 13 0,-9-15 0,10 18 0,-4-3 0,8 3 0,-8-4 0,4 0 0,0 4 0,1 2 0,4 4 0,-4 0 0,3 0 0,-3 0 0,4-5 0,0 4 0,0-4 0,0 5 0,0-5 0,0 4 0,-4-3 0,3 4 0,-3 1 0,0-1 0,3 0 0,-3 1 0,0-1 0,3-5 0,-3 4 0,4-4 0,0 5 0,0 0 0,-4 4 0,3-3 0,-3 3 0,4-4 0,0 0 0,0 0 0,0 0 0,0 0 0,0 0 0,0 0 0,0 0 0,0 0 0,0 0 0,0-4 0,0 3 0,0-4 0,0 5 0,0 0 0,0 0 0,0 0 0,0 0 0,0 0 0,0 0 0,0 0 0,0 0 0,0 0 0,0 0 0,0 1 0,0-1 0,0 0 0,0 0 0,0 0 0,0 0 0,0 0 0,0-5 0,0 4 0,0-4 0,0 5 0,0 0 0,0-5 0,0 4 0,0-4 0,0 5 0,0 0 0,0 0 0,0 0 0,0 0 0,0 0 0,0 0 0,0 0 0,0 0 0,0 0 0,0 0 0,0 0 0,0 1 0,4 3 0,-3-7 0,2 6 0,1-7 0,-3-1 0,3 4 0,0-4 0,-3 0 0,3 4 0,0-4 0,-3 5 0,3 0 0,0 0 0,-3 0 0,3 0 0,-4 0 0,0 0 0,0 0 0,4 0 0,-3 0 0,3 0 0,-4 0 0,4 0 0,-3 0 0,3 1 0,-4-1 0,0 0 0,0 1 0,3 3 0,-2-3 0,3 4 0,-4-5 0,4 4 0,-3-2 0,3 2 0,0-4 0,-3 0 0,6 5 0,-6-4 0,7 7 0,-7-7 0,3 3 0,0 1 0,0 0 0,1 0 0,3 4 0,-4-4 0,5 0 0,-1 3 0,1-3 0,-5 0 0,4 3 0,-3-3 0,4 0 0,0 3 0,0-3 0,-4 0 0,2 3 0,-2-3 0,0 0 0,3 3 0,-3-3 0,0 0 0,3 3 0,-3-7 0,4 7 0,-1-3 0,-3 0 0,3 3 0,-3-7 0,4 7 0,-1-6 0,1 6 0,-5-7 0,4 7 0,-4-2 0,5-1 0,-1 3 0,-3-7 0,2 7 0,-2-3 0,3 4 0,-3-4 0,2 3 0,-2-3 0,0 0 0,2 3 0,-2-3 0,0 1 0,2 2 0,-2-3 0,0 0 0,3 3 0,-4-3 0,5 0 0,-1 3 0,0-2 0,0 3 0,0 0 0,0 0 0,1 0 0,-1 0 0,0 0 0,0 0 0,1 0 0,-1-4 0,0 3 0,1-3 0,0 4 0,-1 0 0,-3-4 0,3 3 0,-3-3 0,3 4 0,1-4 0,0 3 0,-1-3 0,1 4 0,-1-3 0,0 2 0,0-3 0,1 4 0,-5-4 0,4 3 0,-3-3 0,3 4 0,0 0 0,-3-4 0,2 3 0,-2-3 0,3 4 0,-4-3 0,4 2 0,-4-3 0,5 4 0,-1 0 0,0-4 0,1 3 0,-1-2 0,0 3 0,1 0 0,-1 0 0,0 0 0,0 0 0,1 0 0,-1 0 0,0 0 0,0 0 0,1 0 0,-1 0 0,1 0 0,-1 0 0,0 0 0,1 0 0,-1 0 0,0 0 0,1 0 0,-1 0 0,0 0 0,1 0 0,-1 0 0,1 0 0,-1 0 0,1 0 0,0 0 0,-1 0 0,1 0 0,-1 0 0,1 0 0,-1 0 0,1 0 0,-1 0 0,0 0 0,1 0 0,-1 0 0,0 0 0,0 0 0,1 0 0,-1 0 0,0 0 0,0 0 0,0 0 0,1 0 0,-1 0 0,0 0 0,0 0 0,0 0 0,0 0 0,1 0 0,-1 0 0,0 0 0,0 0 0,0 0 0,1 0 0,-1 0 0,0 0 0,1 3 0,0-2 0,-1 3 0,1-4 0,-1 0 0,1 0 0,0 0 0,0 0 0,-4 4 0,3-3 0,-3 3 0,4-4 0,-1 0 0,1 0 0,-1 0 0,1 0 0,-1 0 0,1 0 0,0 0 0,-1 0 0,1 0 0,0 0 0,-1 0 0,1 0 0,0 0 0,-1 0 0,1 0 0,0 0 0,-1 0 0,1 0 0,0 0 0,0 0 0,0 0 0,-1 0 0,1 0 0,0 0 0,0 0 0,0 0 0,0 0 0,0 0 0,-1 0 0,1 0 0,0 0 0,5 0 0,-4 0 0,3 0 0,-4 0 0,0 0 0,0 0 0,0 0 0,0 0 0,-1 0 0,1 0 0,0 0 0,0 0 0,0 0 0,0 0 0,0 0 0,-1 0 0,1 0 0,0 0 0,0 0 0,0 0 0,-1 0 0,1 0 0,0 0 0,0 0 0,-1 0 0,1 0 0,0 0 0,-1 0 0,1 0 0,0 0 0,-1 0 0,1 0 0,-1 0 0,1 0 0,0 0 0,-1 0 0,1 0 0,0 0 0,-5-4 0,4 3 0,-3-3 0,4 4 0,-1 0 0,1-4 0,0 3 0,-1-3 0,1 4 0,-1 0 0,1 0 0,0 0 0,-1-3 0,1 2 0,-1-3 0,1 4 0,-1 0 0,1 0 0,0 0 0,-1 0 0,1-4 0,0 3 0,0-3 0,0 4 0,4 0 0,-3-4 0,9 3 0,-9-3 0,8 4 0,-8-4 0,8 3 0,-7-3 0,2 4 0,1 0 0,-4 0 0,3 0 0,1 0 0,-4 0 0,4 0 0,-1-4 0,-3 2 0,4-2 0,-5 4 0,0 0 0,-1 0 0,1 0 0,0 0 0,0 0 0,0 0 0,0 0 0,0 0 0,-1 0 0,1 0 0,0 0 0,0 0 0,0 0 0,0 0 0,4 0 0,-3 0 0,4 0 0,-5 0 0,0 0 0,3 0 0,-2 0 0,3 0 0,-4 0 0,0 0 0,0 0 0,-1 0 0,1 0 0,0 0 0,0 0 0,0 0 0,0 0 0,0 0 0,-1 0 0,1 0 0,5 0 0,-4 0 0,4 0 0,-6-4 0,1 3 0,0-3 0,0 4 0,8 0 0,-6-4 0,7 3 0,-4-3 0,-4 4 0,3-4 0,-4 3 0,5-3 0,-4 4 0,3-4 0,-4 3 0,5-3 0,-4 4 0,4 0 0,-6-4 0,1 3 0,0-3 0,0 4 0,0 0 0,0 0 0,0 0 0,-1-4 0,1 3 0,0-3 0,0 4 0,0 0 0,0 0 0,-1 0 0,1 0 0,0 0 0,0 0 0,0 0 0,0 0 0,0 0 0,-1 0 0,6 0 0,-4 0 0,4 0 0,-5 0 0,-1 0 0,1 0 0,0 0 0,0 0 0,0 0 0,4 0 0,-3 0 0,4 0 0,-5 0 0,5 0 0,-4 0 0,3 0 0,-4 0 0,0 0 0,0 0 0,0 0 0,-1 0 0,1 0 0,0 0 0,0 0 0,0 0 0,0-4 0,0 3 0,-1-3 0,1 4 0,4 0 0,-3 0 0,2 0 0,-3 0 0,0 0 0,-1 0 0,1 0 0,-1 0 0,-3-4 0,3 3 0,-3-3 0,4 4 0,0 0 0,-1 0 0,1 0 0,0 0 0,-1 0 0,1 0 0,0 0 0,0 0 0,-1 0 0,1 0 0,0 0 0,-1 0 0,1-4 0,0 3 0,0-3 0,-1 4 0,1 0 0,0 0 0,-1 0 0,1 0 0,0 0 0,0 0 0,-1 0 0,1 0 0,0 0 0,0 0 0,-1 0 0,1 0 0,0 0 0,0 0 0,-1 0 0,1 0 0,0 0 0,0 0 0,0-4 0,-1 3 0,1-2 0,0 3 0,0 0 0,-1 0 0,1 0 0,0 0 0,-1 0 0,1 0 0,-1 0 0,1 0 0,-1 0 0,0 0 0,1 0 0,-1 0 0,1 0 0,-1 0 0,1 0 0,-1 0 0,0 0 0,1 0 0,0 0 0,0 0 0,0 0 0,-1 0 0,1 0 0,0 0 0,0 0 0,0 0 0,0 0 0,0 0 0,-1 0 0,1 0 0,0 0 0,0 0 0,0 0 0,0 0 0,-1 0 0,1 0 0,0 0 0,0 0 0,0 0 0,0 0 0,0 0 0,-1 0 0,1 0 0,0 4 0,-1-3 0,1 3 0,-1-4 0,1 0 0,0 0 0,-1 0 0,1 0 0,0 0 0,-1 0 0,1 0 0,-1 0 0,1 0 0,-1 0 0,1 0 0,-1 0 0,0 0 0,1 0 0,-1 0 0,1 0 0,-1 0 0,1 4 0,0-3 0,-1 2 0,1-3 0,0 0 0,0 0 0,-1 4 0,1-3 0,0 3 0,0-4 0,-1 0 0,1 0 0,0 4 0,-1-3 0,1 3 0,0-4 0,0 0 0,-1 0 0,1 0 0,-1 0 0,1 0 0,0 0 0,0 0 0,-1 0 0,1 0 0,0 0 0,0 0 0,0 0 0,0 0 0,-1 0 0,1 4 0,0-3 0,0 2 0,0-3 0,0 0 0,-1 0 0,1 0 0,5 0 0,-4 0 0,4 0 0,-1 0 0,2 0 0,0 0 0,3 0 0,-8 0 0,4 0 0,-1 0 0,2 0 0,0 0 0,3 0 0,-3 0 0,0 0 0,3 0 0,-3 0 0,5 0 0,-1 0 0,1 0 0,0 0 0,-1 0 0,1 0 0,-1 0 0,1 0 0,-1 0 0,1 0 0,-5 0 0,3 0 0,-3 0 0,13 0 0,-6 0 0,6 0 0,-8 0 0,-1 0 0,1 0 0,0 0 0,-6 0 0,5 0 0,-4 0 0,-1 0 0,5 0 0,-4 0 0,-1 0 0,5 0 0,-9 0 0,3 0 0,1 0 0,-4 0 0,4 0 0,-1 0 0,-3 0 0,13 0 0,-12 0 0,11 0 0,-12 0 0,4 0 0,-1 0 0,-3 0 0,9 0 0,-9 0 0,8 0 0,-8 0 0,4 4 0,-1-3 0,-2 3 0,2-4 0,1 0 0,-4 0 0,3 0 0,1 0 0,-4 0 0,12 0 0,-6 0 0,3 0 0,-5 4 0,-1-3 0,-3 3 0,9-4 0,-9 0 0,8 0 0,-8 4 0,4-3 0,-1 3 0,-3-4 0,4 0 0,-5 0 0,4 0 0,-3 4 0,4-3 0,-5 3 0,0-4 0,4 0 0,-3 0 0,8 0 0,-8 0 0,3 0 0,-5 4 0,1-3 0,0 3 0,0-4 0,0 0 0,0 0 0,0 0 0,-1 0 0,1 0 0,0 0 0,0 0 0,0 4 0,0-3 0,-1 3 0,1-4 0,5 0 0,-4 0 0,4 0 0,-1 0 0,6 0 0,2 0 0,2 0 0,-8 0 0,3 0 0,-3 0 0,0 0 0,-2 0 0,1 0 0,-4 0 0,4 0 0,-5 0 0,-1 0 0,1 0 0,0 0 0,-1 3 0,1 2 0,2 0 0,4-2 0,8-3 0,4 0 0,5 0 0,0 0 0,0-4 0,23-7 0,-17 4 0,17-8 0,-28 14 0,-2-8 0,-5 7 0,-1-2 0,1 0 0,0 3 0,-6-4 0,5 1 0,-4 3 0,4-4 0,-4 1 0,3 3 0,-3-3 0,0 0 0,3 3 0,-8-3 0,9 4 0,-9-4 0,3 3 0,-4-3 0,5 4 0,-4-4 0,8 3 0,-8-3 0,9 4 0,-9-4 0,8 3 0,6-7 0,-7 7 0,10-4 0,-13 5 0,1-4 0,4 3 0,-5-3 0,6 4 0,-5-4 0,9 3 0,-8-3 0,9 4 0,-5-4 0,-1 3 0,1-3 0,5 4 0,-4 0 0,4-5 0,0 4 0,-4-3 0,13 4 0,-6 0 0,1 0 0,-3 0 0,-7 0 0,1 0 0,-1 0 0,1 0 0,-1 0 0,-4 0 0,4 0 0,-9 0 0,8 0 0,-8 0 0,8 0 0,-7 0 0,2 0 0,1 0 0,-4-4 0,3 3 0,1-3 0,-4 4 0,12 0 0,-6 0 0,3 0 0,-1 0 0,-3 0 0,5 0 0,-1 0 0,1 0 0,-1 0 0,1 0 0,0 0 0,-1 0 0,1 0 0,-1 0 0,1 0 0,-1 0 0,1 0 0,0 0 0,5 0 0,-9 0 0,17 0 0,-16 0 0,11 0 0,-13 0 0,3 0 0,-3 0 0,4 0 0,-4 0 0,4 0 0,-5 0 0,6 0 0,-5 0 0,3 0 0,-3 0 0,5-5 0,-6 4 0,5-3 0,-4 4 0,-1 0 0,5 0 0,-9 0 0,8-5 0,1 4 0,-3-3 0,6 4 0,-12 0 0,4-4 0,-5 3 0,4-3 0,-3 4 0,9 0 0,-9 0 0,3 0 0,1 0 0,-4 0 0,8 0 0,-8 0 0,4 0 0,-5 0 0,4 0 0,-2 0 0,2 0 0,1 0 0,-4 0 0,12 0 0,-6 0 0,3 0 0,-1 0 0,-8 0 0,8 0 0,-8 0 0,9 0 0,-9 0 0,8 0 0,-8 0 0,4 0 0,-5 0 0,0 0 0,0 0 0,4 0 0,-3 4 0,4-3 0,-5 3 0,-1 0 0,1-3 0,0 2 0,0-3 0,0 0 0,-1 4 0,1-3 0,0 3 0,0-4 0,0 0 0,-1 0 0,1 0 0,0 4 0,0-3 0,0 3 0,0-4 0,0 0 0,-1 0 0,1 0 0,0 0 0,-4 4 0,3-3 0,-3 2 0,3-3 0,1 0 0,-1 4 0,1-3 0,-1 3 0,1-4 0,0 0 0,-1 0 0,1 0 0,0 0 0,-1 0 0,1 0 0,0 0 0,-1 0 0,1 0 0,0 0 0,0 0 0,-1 0 0,1 0 0,0 0 0,0 0 0,0 0 0,0 0 0,-1 0 0,1 0 0,0 0 0,0 0 0,0 0 0,0 0 0,-1 0 0,1 0 0,0 0 0,5 0 0,-4 0 0,3 0 0,-4 0 0,0 0 0,0 0 0,0 0 0,0 0 0,0 0 0,4 0 0,-3 0 0,4 0 0,-5 0 0,0 0 0,-1 0 0,1 0 0,0 0 0,0 0 0,5 0 0,-4 0 0,3 0 0,-4 0 0,0 0 0,0-4 0,0 3 0,-1-3 0,5 4 0,2 0 0,-1 0 0,-1 0 0,-4 0 0,0 0 0,5 0 0,-4 0 0,3-4 0,-4 3 0,0-3 0,0 4 0,0 0 0,4 0 0,-3 0 0,4 0 0,-5-4 0,0 3 0,4-3 0,-3 4 0,4 0 0,-5 0 0,5 0 0,-4 0 0,3 0 0,-4 0 0,5 0 0,-4 0 0,3 0 0,-4 0 0,5 0 0,-4 0 0,3 0 0,-4 0 0,5 0 0,-4-4 0,4 3 0,-1-3 0,-3 4 0,4 0 0,-1 0 0,-3 0 0,4 0 0,-5 0 0,5 0 0,-4-4 0,3 3 0,-4-3 0,5 4 0,-4 0 0,3 0 0,-4 0 0,0-4 0,0 3 0,0-3 0,4 4 0,-3 0 0,4 0 0,-5 0 0,0 0 0,0 0 0,-1 0 0,1 0 0,0 0 0,5 0 0,-4 0 0,12 0 0,-11 0 0,11 0 0,-12 0 0,9 0 0,-4 0 0,-1 0 0,5 0 0,-9 0 0,8 0 0,-8 0 0,4 0 0,0 0 0,-4 0 0,3 0 0,-4 0 0,5 0 0,-4 0 0,8 0 0,-8 0 0,12-4 0,-11 3 0,12-3 0,-13 4 0,8 0 0,-3-5 0,0 4 0,3-3 0,-8 4 0,9 0 0,-9-4 0,3 3 0,1-3 0,-4 4 0,8 0 0,-8-4 0,9 3 0,-9-3 0,8 4 0,-8 0 0,4 0 0,-5 0 0,8 0 0,-6 0 0,12 0 0,-13 0 0,3 0 0,1 0 0,-4 0 0,8 0 0,-8 0 0,9 0 0,-9 0 0,8 0 0,-3 0 0,0 0 0,3 0 0,-8 0 0,9 0 0,-5 0 0,1 0 0,4 0 0,-9 0 0,8 0 0,1 0 0,-3 0 0,6 0 0,-12 0 0,8 0 0,-8 0 0,4 0 0,-5 0 0,0 0 0,4 0 0,-3 0 0,4 0 0,-5 0 0,0 0 0,-1 0 0,6 0 0,-4 0 0,4 0 0,-5 0 0,-1 0 0,6 0 0,-4 0 0,8 0 0,-3 0 0,0 0 0,3 0 0,-8 0 0,9 0 0,-9 0 0,8 0 0,-8 0 0,4 0 0,0 0 0,-4 0 0,3 0 0,-4 0 0,0 4 0,0-3 0,0 3 0,-1-4 0,1 0 0,5 0 0,-4 4 0,4-3 0,-6 3 0,1-4 0,5 0 0,-4 4 0,4-3 0,-1 3 0,-3-4 0,4 4 0,-1-4 0,-3 4 0,9-4 0,-9 0 0,8 5 0,-3-4 0,5 3 0,-1-4 0,-4 0 0,3 0 0,-3 5 0,5-4 0,-1 3 0,1-4 0,0 0 0,-1 0 0,1 0 0,-1 4 0,1-3 0,-1 4 0,1-5 0,-5 0 0,3 0 0,-3 0 0,0 0 0,3 0 0,-8 0 0,9 0 0,-9 0 0,8 0 0,-8 0 0,4 0 0,-1 0 0,-3 0 0,4 0 0,0 0 0,-4 0 0,8 0 0,-8 0 0,8 0 0,-7 0 0,7 0 0,-3 0 0,4 0 0,1 0 0,-1 0 0,1 0 0,0 0 0,-1 0 0,1 0 0,-1 0 0,1 0 0,-1 0 0,1 0 0,0 0 0,-1 0 0,-4 0 0,3 0 0,1-4 0,-3 3 0,1-3 0,-8 4 0,0 0 0,0 0 0,0 0 0,0 0 0,0 0 0,-1 0 0,1 0 0,-4-4 0,3 3 0,-3-3 0,4 4 0,-1 0 0,1 0 0,0 0 0,-1 0 0,1 0 0,0 0 0,0 0 0,0 0 0,-1 0 0,1-4 0,0 3 0,3-3 0,-2 4 0,6 0 0,-6 0 0,4 4 0,0-3 0,8 11 0,-5-10 0,5 6 0,-14-4 0,1-3 0,0 3 0,0 0 0,0-3 0,0 3 0,0 0 0,-1-3 0,1 3 0,0-4 0,0 4 0,0-3 0,0 3 0,-1 0 0,1-3 0,0 3 0,0-4 0,0 3 0,0-2 0,0 3 0,-1 0 0,5-3 0,-3 7 0,3-7 0,-4 3 0,-1 0 0,1-3 0,0 3 0,0-4 0,0 0 0,0 4 0,0-3 0,-1 3 0,1-4 0,0 0 0,0 0 0,0 0 0,0 0 0,0 0 0,-1 0 0,6 0 0,-4 0 0,8 0 0,-8 0 0,9 0 0,-9 0 0,8 0 0,-8 0 0,9 0 0,-9 0 0,3 0 0,1 0 0,-4 0 0,4 0 0,-6 0 0,1 0 0,0 0 0,0 0 0,0 0 0,0 0 0,0 0 0,-1 0 0,5 0 0,-3 0 0,3 0 0,-4 0 0,0 0 0,4 0 0,-3 0 0,4 0 0,-5 0 0,-1 0 0,1 0 0,0 0 0,0 0 0,5 0 0,-4 0 0,3 0 0,-4 0 0,5 0 0,-4 0 0,3 0 0,1 0 0,-4 0 0,4 0 0,-1 0 0,6 0 0,-3 0 0,6 0 0,-7 0 0,5 0 0,-1 0 0,1 0 0,-1 0 0,1 0 0,-1 0 0,1 0 0,5 0 0,-4 0 0,4 0 0,-5 0 0,-1 0 0,7 0 0,-5-5 0,-1 4 0,-2-3 0,-3 4 0,0 0 0,7 0 0,-6 0 0,3 0 0,-5 0 0,-6 0 0,6 0 0,-4 0 0,4 0 0,-6 0 0,6 0 0,-4 0 0,4 0 0,-5 0 0,4 0 0,-3 0 0,4 0 0,-5 0 0,0 0 0,-1 0 0,1 0 0,4 0 0,-3 0 0,3 0 0,-4 0 0,-1 0 0,1 0 0,0 0 0,0 0 0,5 0 0,-4 0 0,3 0 0,-4 0 0,0 0 0,0 0 0,0 0 0,-1 0 0,1 0 0,0 0 0,0 0 0,0 0 0,0 0 0,0 0 0,-1 0 0,6 0 0,-4 0 0,4 0 0,-5 0 0,-1 0 0,6 0 0,-4 0 0,8 0 0,-8 0 0,4 0 0,0 0 0,-4 0 0,3 0 0,-4 0 0,5 0 0,-4 0 0,3 0 0,-4 0 0,0 0 0,0 0 0,0 0 0,0 0 0,0 0 0,-1 0 0,1 0 0,0 0 0,0 0 0,0 0 0,0 0 0,0 0 0,-1 0 0,1 0 0,0 0 0,0 0 0,0 0 0,0 4 0,-1-3 0,1 3 0,0-4 0,0 0 0,0 0 0,0 0 0,0 4 0,-1-3 0,1 3 0,0-4 0,0 0 0,5 0 0,-4 0 0,8 0 0,-8 0 0,8 0 0,-8 4 0,9-3 0,-4 2 0,4-3 0,1 0 0,-1 0 0,7 0 0,0 0 0,6 0 0,0 0 0,1 0 0,5 0 0,-4 0 0,11 0 0,-4 0 0,-1 0 0,5 0 0,-11 0 0,5 0 0,-7 0 0,0 0 0,0 0 0,0 0 0,-5 0 0,-2 0 0,-5 0 0,-1 0 0,1 0 0,-1 0 0,-4 0 0,4 0 0,-9 0 0,8 0 0,1 0 0,1 0 0,-1 0 0,-1 0 0,-3 0 0,5 0 0,-1 0 0,1 0 0,-1 0 0,-4 0 0,4 0 0,-5 0 0,6 0 0,0 0 0,5 0 0,-4 0 0,4 0 0,0-4 0,-4 2 0,10-2 0,-10-1 0,10 4 0,4-8 0,-1 8 0,2-3 0,-6 4 0,-3-5 0,5 4 0,-5-4 0,3 5 0,-9-5 0,10 4 0,-10-3 0,4 4 0,1 0 0,-5 0 0,4-4 0,0 2 0,-4-2 0,4 4 0,-5 0 0,-1 0 0,1 0 0,-1 0 0,-4 0 0,-1 0 0,-1 0 0,-3 0 0,4 0 0,-5 0 0,-1 0 0,4 0 0,2 0 0,3 0 0,3 0 0,0 0 0,3 0 0,-2 0 0,-3 0 0,1 0 0,-9 0 0,8 0 0,-8 4 0,9-3 0,-9 3 0,8 0 0,-8-3 0,4 4 0,-1-1 0,-3-3 0,9 8 0,-9-8 0,8 3 0,-3 1 0,0-4 0,3 3 0,-8 0 0,4-3 0,-1 3 0,-2-4 0,2 4 0,1-3 0,-4 3 0,3-4 0,1 0 0,-4 0 0,8 0 0,-3 0 0,0 0 0,3 0 0,-3 0 0,5 0 0,-1 0 0,-4 0 0,4 0 0,-5 4 0,6-3 0,0 4 0,-1-5 0,9 0 0,-6 0 0,6 0 0,-13 0 0,4 0 0,-5 0 0,6 0 0,0 0 0,-1 0 0,1 0 0,-5 0 0,3 0 0,-8 0 0,8 0 0,-8 0 0,4 0 0,0 0 0,-4 0 0,3-4 0,1 3 0,-4-3 0,4 4 0,3 0 0,-6 0 0,7 0 0,-9 0 0,4 0 0,-3 0 0,4 0 0,-5 0 0,0 0 0,-1 0 0,1 0 0,0 0 0,0 0 0,0 0 0,0 0 0,-1 0 0,1 0 0,0 0 0,0 0 0,0 0 0,0 0 0,0 0 0,-1 0 0,1 0 0,0 0 0,0 0 0,0 0 0,0 0 0,0 0 0,4 0 0,-3 0 0,9 0 0,-5 0 0,1 0 0,4 0 0,-9 0 0,8 0 0,-8 0 0,8 0 0,-3 0 0,0 0 0,3 0 0,-3 0 0,0 0 0,3 0 0,6 0 0,-7-4 0,10 3 0,-12-3 0,4 4 0,1-5 0,0 4 0,-1-3 0,6-1 0,-4-1 0,4 0 0,-5-3 0,5 8 0,-4-7 0,4 6 0,-5-6 0,-1 6 0,1-6 0,0 7 0,-6-4 0,5 5 0,-9-4 0,12 3 0,-6-3 0,3 0 0,-1 3 0,-8-3 0,4 4 0,-1 0 0,-3 0 0,4 0 0,-5 0 0,4 0 0,-2-4 0,2 3 0,1-3 0,-4 4 0,8 0 0,-8 0 0,4 0 0,-1 0 0,-2 0 0,2 0 0,1 0 0,-4 0 0,3 0 0,-4 0 0,0 0 0,5 0 0,-4 0 0,3 0 0,-4 0 0,0 0 0,0 0 0,0 0 0,0 0 0,-1 0 0,1 0 0,0 0 0,0 0 0,0 0 0,0 0 0,0 0 0,-1 0 0,1 0 0,0 0 0,-1 0 0,1 0 0,0 0 0,-1 0 0,1 0 0,0 0 0,0 0 0,-1 0 0,1 0 0,0 0 0,0 0 0,-1 0 0,1 0 0,0 0 0,0 0 0,-1 0 0,1 0 0,0 0 0,0 0 0,4 0 0,-3 0 0,4 0 0,-5 0 0,0 0 0,4 0 0,-3 0 0,4 0 0,-1 0 0,-3 0 0,9 0 0,-4 0 0,4 0 0,-4 0 0,3 0 0,-3 0 0,5 0 0,-1 0 0,1 0 0,0 0 0,-1 0 0,1 0 0,-1 0 0,1 0 0,-5 0 0,3 0 0,-3 0 0,0 0 0,3 0 0,-8 0 0,8 0 0,-7 0 0,2 0 0,-4 0 0,0 0 0,0 0 0,0 0 0,-1 0 0,1 0 0,0 0 0,4 0 0,-3 0 0,2 0 0,-3 0 0,5 0 0,-4 0 0,4 0 0,-1 0 0,-3 0 0,4 0 0,-1 0 0,-2 0 0,2 0 0,-4 0 0,5 0 0,-4 0 0,3 0 0,1 0 0,-4 0 0,4 0 0,-1 0 0,-3 0 0,13 0 0,-12 0 0,11 0 0,-7 0 0,-1 0 0,5 0 0,-4 0 0,-1 0 0,5 0 0,-4 0 0,-1 0 0,5 0 0,-9 0 0,8 0 0,-8 0 0,9 0 0,-9 0 0,8 0 0,-8 0 0,4 0 0,-5 0 0,-1 0 0,6 0 0,-4 0 0,4 0 0,-5 0 0,-1 0 0,1 0 0,5 0 0,-4 0 0,8 0 0,-8 0 0,9 0 0,-9 0 0,3 0 0,1 0 0,-4 0 0,4 0 0,-5 0 0,-1 0 0,6 0 0,0 0 0,1 0 0,-3 0 0,2 0 0,-4 0 0,8 0 0,-8 0 0,9 0 0,-4 5 0,-1-4 0,5 3 0,-4 0 0,4-3 0,1 4 0,5 0 0,-4-4 0,10 8 0,-10-8 0,9 9 0,-9-9 0,10 4 0,-10-1 0,19 2 0,-12 4 0,8-4 0,-11 4 0,-6-9 0,1 3 0,0 0 0,-6-3 0,5 4 0,-9-5 0,8 4 0,-8-3 0,4 4 0,-5-5 0,0 0 0,-1 0 0,1 0 0,0 0 0,0 0 0,0 0 0,0 0 0,0 0 0,3 0 0,-2 0 0,3 0 0,-4 0 0,0 0 0,4 0 0,-3 0 0,4 0 0,0 0 0,-4 3 0,8-2 0,-8 3 0,4-4 0,-1 0 0,-3 0 0,4 0 0,0 0 0,-4 0 0,12 4 0,-6-3 0,2 3 0,-4-4 0,0 0 0,-4 0 0,8 0 0,-8 0 0,8 0 0,-3 0 0,5 0 0,-1 0 0,-4 0 0,4 0 0,-9 0 0,8 0 0,-8 0 0,4 0 0,-5 4 0,-1-3 0,1 3 0,0-4 0,0 0 0,0 0 0,-1 4 0,4-3 0,8 2 0,5-3 0,7 0 0,0 0 0,1 0 0,-1 0 0,35 0 0,-26 0 0,26 0 0,-35 0 0,1 0 0,-7-4 0,5 3 0,-10-3 0,10 4 0,-10 0 0,4 0 0,-6 0 0,1 0 0,-5 0 0,3 0 0,-3 0 0,5 0 0,-6 0 0,5 0 0,-4 0 0,-1 0 0,5 0 0,-1 0 0,3 0 0,3 0 0,-5 0 0,-4 0 0,3 0 0,-3 0 0,5 0 0,-1 0 0,1 0 0,-1 0 0,1 0 0,0 0 0,-1 0 0,1 0 0,-1 0 0,1 0 0,5 0 0,-4 0 0,10 0 0,-10 0 0,10 0 0,-10 0 0,9 0 0,-9 0 0,10 0 0,-10 0 0,4 0 0,0 0 0,-4 0 0,10 0 0,-10 0 0,10 0 0,-5 0 0,7 0 0,-1 0 0,0-5 0,0 3 0,0-2 0,1 4 0,-1 0 0,0 0 0,0 0 0,-5 0 0,3 0 0,-3 0 0,5 0 0,0 0 0,1 0 0,-7 0 0,-1 0 0,1 0 0,-6 0 0,6 0 0,-7 0 0,1 0 0,-5 0 0,3 0 0,-3 0 0,4 0 0,-4 0 0,4 0 0,-5 0 0,6 0 0,3 0 0,-2 0 0,3 0 0,-10 0 0,5 0 0,-4 0 0,4 0 0,-4 0 0,3 0 0,-8 0 0,9 0 0,-9 0 0,8 0 0,-8 0 0,9 0 0,-9 0 0,8 0 0,-8 0 0,8 0 0,-3 0 0,0 0 0,3 0 0,-3 0 0,0 0 0,3 0 0,-8 0 0,9 0 0,-9 0 0,8 0 0,-3 0 0,0 0 0,3 0 0,-8-4 0,4 3 0,0-3 0,-4 4 0,3-4 0,-4 3 0,0-3 0,0 4 0,0 0 0,-1 0 0,1 0 0,0 0 0,0-4 0,4 3 0,-3-3 0,2 4 0,-3 0 0,0-4 0,0 3 0,-1-3 0,1 4 0,0 0 0,0 0 0,0 0 0,0-4 0,-1 3 0,1-3 0,0 4 0,0 0 0,0 0 0,0 0 0,4 0 0,-3 0 0,4-4 0,-5 3 0,4-3 0,-3 4 0,4 0 0,-5 0 0,0 0 0,0 0 0,-1 0 0,1 0 0,0 0 0,0 0 0,0 0 0,0 0 0,4 0 0,-3 0 0,4 0 0,0 0 0,-4 0 0,8 0 0,-8 0 0,8 0 0,-3 0 0,5 0 0,5 0 0,-4 0 0,4 4 0,0-3 0,-4 4 0,10-1 0,-10-3 0,4 4 0,-5-5 0,-1 5 0,-4-4 0,4 3 0,-9-4 0,3 0 0,1 0 0,-4 0 0,3 4 0,1-3 0,-4 3 0,8-4 0,-7 0 0,7 0 0,-8 0 0,8 0 0,-8 4 0,9-3 0,-9 3 0,8-4 0,-8 0 0,9 0 0,-9 0 0,3 0 0,1 0 0,-4 0 0,4 4 0,-6-3 0,6 3 0,-4-4 0,4 0 0,-1 0 0,-3 0 0,4 0 0,4 0 0,-7 0 0,6 0 0,-8 0 0,5 0 0,-4 0 0,3 0 0,-4 0 0,0 0 0,0 0 0,0 0 0,-1 0 0,1 0 0,0 0 0,0 0 0,0 0 0,-1 0 0,1 0 0,0 0 0,-1 0 0,1 0 0,0 0 0,-1 0 0,1 0 0,-1 0 0,1 0 0,-5-4 0,4 3 0,-3-3 0,-1 0 0,4 3 0,-7-7 0,2 4 0,1-1 0,0 1 0,4 4 0,11 0 0,-3 0 0,9 0-6784,-5 0 6784,22 0 0,-16 0 0,16 5 0,-22-4 0,-1 3 0,1-4 0,-1 0 6784,1 0-6784,0 4 0,-1-3 0,-4 4 0,3-5 0,-3 0 0,0 0 0,3 0 0,-3 0 0,0 0 0,3 0 0,-8 0 0,9 0 0,-4 0 0,-1 0 0,5 0 0,-4 0 0,-1 4 0,5-3 0,-4 3 0,4-4 0,1 0 0,-1 0 0,-4 0 0,3 0 0,-3 0 0,5 0 0,8 4 0,-6-3 0,6 3 0,-8-4 0,-1 0 0,1 0 0,-1 0 0,1 0 0,0 0 0,-1 0 0,1 0 0,5 0 0,-4 0 0,4 0 0,-5 0 0,-1 0 0,-4 0 0,3 0 0,-3 0 0,5 0 0,3 0 0,-2 0 0,-2 0 0,-1 0 0,-8 0 0,8 0 0,-7 0 0,7 0 0,-3 0 0,4 0 0,1 0 0,-5 0 0,3 0 0,-3 0 0,0 0 0,3 0 0,-8 0 0,4 0 0,-1 0 0,-3-4 0,9 3 0,-9-3 0,12 0 0,-11 3 0,11-8 0,-12 8 0,9-3 0,-9 0 0,8 3 0,-3-3 0,0 0 0,3 3 0,-3-8 0,5 8 0,-6-7 0,5 7 0,-4-8 0,-1 8 0,5-3 0,-9 0 0,12-1 0,-11 0 0,7 1 0,-5 4 0,-3 0 0,4-4 0,-5 3 0,0-3 0,0 4 0,-1 0 0,1-4 0,0 3 0,0-3 0,0 4 0,0 0 0,0 0 0,-1 0 0,1 0 0,0 0 0,0 0 0,0-4 0,0 3 0,0-3 0,-1 4 0,1 0 0,0 0 0,4 0 0,-3 0 0,7 0 0,-7 0 0,4 0 0,-5 0 0,4 0 0,-3 0 0,4 0 0,-5 0 0,4 0 0,2 0 0,0 0 0,-1 0 0,-1 0 0,-3 0 0,9 0 0,-4 0 0,8 0 0,-7 0 0,6 0 0,-12 0 0,9 0 0,-5 0 0,1 0 0,4 0 0,-9 0 0,8 0 0,-3 0 0,0 0 0,-2 0 0,1 0 0,-4 0 0,8 0 0,-8 0 0,4 0 0,0 0 0,-4 0 0,3 0 0,-4 0 0,4 0 0,-3 0 0,2 0 0,2 0 0,-4 0 0,4 0 0,-1 0 0,-3 0 0,9 0 0,-4 0 0,-1 0 0,5 0 0,-4 0 0,4 0 0,-4 0 0,3 0 0,-8 0 0,9 0 0,-9 0 0,8 0 0,-8 0 0,9 0 0,-9 0 0,3 0 0,1 0 0,-4 0 0,8 0 0,-8 4 0,9-3 0,-9 3 0,3-4 0,-4 0 0,0 4 0,0-3 0,0 3 0,0-4 0,0 4 0,-1-3 0,1 2 0,0 1 0,-1-3 0,0 3 0,-3 0 0,3-3 0,-3 7 0,4-7 0,0 6 0,-1-6 0,1 7 0,0-3 0,0 4 0,0 0 0,4 0 0,-3 0 0,4 0 0,-5 0 0,0 0 0,0 0 0,-1 0 0,1 0 0,0-4 0,0 2 0,0-2 0,0 0 0,-4 3 0,-1-3 0,-1 0 0,-2 3 0,7-7 0,-7 7 0,3-4 0,0 5 0,-3-1 0,7 1 0,-7 0 0,2-1 0,1 1 0,-3-1 0,3 1 0,-4 0 0,4 0 0,-3 0 0,3 0 0,-4-1 0,4 1 0,-3 0 0,7 0 0,-7 0 0,7 0 0,-7 0 0,3-1 0,0 1 0,-3 5 0,6-4 0,-6 8 0,3-8 0,0 4 0,-3 0 0,3-4 0,1 8 0,-4-8 0,3 4 0,-4-1 0,4-3 0,-3 4 0,3 0 0,0-4 0,-3 3 0,3 1 0,-4-4 0,4 3 0,-3-4 0,3 0 0,-1 0 0,-2 0 0,3 4 0,-4-2 0,4 2 0,-3-4 0,3 0 0,-4 0 0,0 0 0,0-1 0,0 1 0,0 9 0,0-7 0,0 6 0,0-8 0,0 0 0,0 0 0,0 0 0,0-1 0,0 1 0,0 0 0,0-1 0,0 1 0,0 0 0,0 0 0,0-1 0,0 1 0,0 0 0,0 0 0,0-1 0,0 1 0,0 0 0,0 0 0,0 0 0,0 0 0,0-1 0,0 1 0,0 0 0,0 0 0,0 0 0,0 0 0,0 0 0,0-1 0,0 1 0,0 0 0,0 0 0,0-1 0,0 1 0,0 0 0,0 0 0,0-1 0,0 0 0,0 1 0,0-1 0,0 1 0,0-1 0,0 1 0,0 0 0,0-1 0,0 1 0,0 0 0,0 0 0,0-1 0,0 1 0,0 0 0,0 0 0,0-1 0,0 1 0,0 0 0,0-1 0,0 1 0,0 0 0,0 0 0,0 0 0,0-1 0,0 1 0,0-1 0,0 1 0,0 0 0,0-1 0,0 1 0,0 0 0,0-1 0,0 1 0,0 0 0,0-1 0,0 1 0,0 0 0,0-1 0,0 1 0,0 0 0,0 0 0,0-1 0,0 1 0,0 0 0,0 0 0,0-1 0,0 1 0,0 0 0,0 0 0,0-1 0,0 1 0,0 0 0,0-1 0,0 1 0,0 0 0,0-1 0,0 1 0,0-1 0,0 0 0,0 1 0,0-1 0,0 0 0,0 0 0,0 1 0,0-1 0,0 1 0,0-1 0,0 0 0,0 0 0,0 0 0,-3-3-6784,-2-2 6784,0 1 0,-2-3 0,2 3 0,-4-4 0,0 4 0,0-3 0,1 3 6784,-1-4-6784,0 0 0,0 0 0,0 0 0,0 0 0,0 0 0,0 0 0,0 0 0,0 0 0,0 0 0,0 0 0,1 0 0,-1 0 0,-5 0 0,4 0 0,-3 0 0,4 0 0,0 0 0,0 0 0,0 0 0,0 0 0,0 0 0,0 0 0,1 0 0,-1 0 0,0 0 0,0 0 0,0 0 0,0 0 0,0 0 0,0 0 0,0 0 0,0 4 0,0-3 0,0 3 0,-4-4 0,2 0 0,-2 4 0,4-3 0,0 3 0,0-4 0,0 0 0,0 0 0,0 4 0,0-3 0,0 3 0,0-4 0,0 0 0,0 0 0,0 0 0,0 3 0,0-2 0,0 3 0,0-4 0,0 0 0,0 0 0,0 4 0,1-3 0,-6 3 0,4-4 0,-4 0 0,5 0 0,-5 0 0,-1 0 0,0 0 0,-3 5 0,3-4 0,0 3 0,-4-4 0,9 0 0,-4 0 0,1 0 0,2 0 0,-2 0 0,4 0 0,0 0 0,0 0 0,0 0 0,-5 0 0,4 0 0,-4 0 0,6 0 0,-1 0 0,0 0 0,0 0 0,0 0 0,0 0 0,0 0 0,0 0 0,0 0 0,0 0 0,0 0 0,-5 0 0,4 0 0,-4 0 0,0 4 0,-1-3 0,0 4 0,-3-5 0,3 0 0,-5 4 0,1-3 0,-7 4 0,5-5 0,-4 0 0,0 0 0,3 0 0,-3 4 0,0-3 0,4 3 0,-10-4 0,10 0 0,-5 0 0,7 0 0,-7 0 0,5 0 0,-4 0 0,10 0 0,-4 0 0,-4 0 0,6 0 0,-11 0 0,18 0 0,-4 0 0,1 0 0,3 0 0,-4 0 0,5 0 0,0 0 0,0 0 0,0 0 0,0 0 0,0 0 0,0 0 0,0 0 0,0 0 0,0 0 0,0 0 0,0 0 0,-9 0 0,7 0 0,-7 0 0,5 0 0,2 0 0,-7 0 0,3 0 0,0 0 0,-4 0 0,9 0 0,-8 0 0,8 0 0,-9 0 0,9 0 0,-9 0 0,9 0 0,-8 0 0,8-4 0,-9 3 0,4-3 0,-5 4 0,5 0 0,-12 0 0,10 0 0,-11 0 0,8 0 0,0-4 0,-5 3 0,4-3 0,-5 4 0,7 0 0,-7 0 0,5 0 0,-10 0 0,10 0 0,-4 0 0,0 0 0,3 0 0,-3 0 0,5 0 0,-5 0 0,4 0 0,-13 0 0,12 0 0,-6 0 0,8 0 0,5-4 0,-4 3 0,9-3 0,-8 4 0,8 0 0,-9 0 0,9-4 0,-4 3 0,5-3 0,-5 4 0,4 0 0,-4 0 0,5-4 0,0 3 0,1-3 0,-1 4 0,-5 0 0,4-4 0,-4 3 0,0-3 0,4 4 0,-9 0 0,9 0 0,-8-5 0,8 4 0,-9-3 0,4 4 0,0 0 0,-3 0 0,7 0 0,-2 0 0,-1 0 0,4 0 0,-4 0 0,5 0 0,0 0 0,0 0 0,0 0 0,0 0 0,-4 0 0,3 0 0,-3 0 0,4 0 0,0 0 0,0 0 0,-4 0 0,3 0 0,-3 0 0,5 0 0,-1 0 0,0 0 0,0 0 0,0 0 0,0 0 0,0 0 0,0 0 0,1 0 0,-1 0 0,0 0 0,0 0 0,0 0 0,1 0 0,-1 0 0,0 0 0,0 0 0,0 0 0,0 0 0,0 0 0,0 0 0,0 0 0,0 0 0,-4 0 0,3 0 0,-4 0 0,5 0 0,0 0 0,0 0 0,-5 0 0,4 0 0,-4 0 0,5 0 0,0 0 0,-5 0 0,4 0 0,-3 0 0,-1 0 0,4 0 0,-9 0 0,4 0 0,0 0 0,-3 0 0,8 0 0,-9 0 0,9 0 0,-9 0 0,9 0 0,-8 0 0,7 0 0,-7 0 0,-1 0 0,3 0 0,-2 0 0,5 0 0,2 0 0,-2 0 0,-1 0 0,4 0 0,-4 0 0,5 0 0,0 0 0,0 0 0,0 0 0,0 0 0,0 0 0,-5 0 0,4 0 0,-4 0 0,5 0 0,0 0 0,-4 0 0,3 0 0,-3 0 0,4 0 0,1 0 0,-1 0 0,-5 0 0,4 0 0,-4 0 0,5 0 0,0 0 0,0 0 0,-5 0 0,4 0 0,-4 0 0,0 0 0,4 0 0,-3 0 0,-1 0 0,4 0 0,-4 0 0,0 0 0,-5 0 0,3 0 0,-1 0 0,3 0 0,4 0 0,-9 0 0,9 0 0,-4 4 0,0-3 0,4 2 0,-8-3 0,8 0 0,-9 0 0,9 0 0,-9 5 0,9-4 0,-4 3 0,1-4 0,2 0 0,-7 0 0,8 0 0,-9 0 0,0 0 0,3 0 0,-6 0 0,12 0 0,-9 0 0,9 0 0,-9 0 0,9 0 0,-8 0 0,8 0 0,-4 0 0,0 0 0,4 0 0,-4 0 0,5 0 0,-5 0 0,4 0 0,-3 0 0,-1 0 0,4 0 0,-13 0 0,7 0 0,-8 0 0,5 0 0,-1 0 0,0 0 0,1 0 0,-1 0 0,0 0 0,0 0 0,1 0 0,-1 0 0,0 0 0,1 0 0,-10 0 0,7 0 0,-6 0 0,8 0 0,0 0 0,1 0 0,-1 0 0,0 0 0,5 0 0,-3 0 0,-1 4 0,-2-3 0,2 3 0,5-4 0,1 0 0,3 0 0,-9 0 0,9 0 0,-4 0 0,0 0 0,4 0 0,-8 4 0,3-2 0,-5 2 0,5-4 0,-3 4 0,3-3 0,-5 4 0,0-1 0,-5-3 0,4 3 0,-5-4 0,7 5 0,-7-4 0,5 3 0,-4-4 0,0 0 0,4 0 0,-5 0 0,7 5 0,-10-4 0,7 3 0,-6-4 0,8 4 0,0-2 0,5 2 0,-3-4 0,8 0 0,-9 0 0,9 4 0,-4-3 0,5 3 0,-5-4 0,4 0 0,-3 0 0,4 4 0,0-3 0,0 3 0,0-4 0,0 0 0,0 0 0,-5 0 0,4 3 0,-4-2 0,5 3 0,-5-4 0,4 0 0,-4 0 0,1 0 0,2 4 0,-7-3 0,8 3 0,-9-4 0,9 0 0,-4 0 0,1 5 0,2-4 0,-7 3 0,8-4 0,-9 0 0,4 0 0,-5 0 0,1 0 0,-1 0 0,0 4 0,1-3 0,-7 4 0,5-5 0,-4 0 0,0 5 0,3-4 0,-3 4 0,5-5 0,-14 0 0,5 0 0,-6 0 0,10 4 0,5-3 0,-5 3 0,4-4 0,-5 0 0,1 0 0,4 0 0,-4 0 0,-1 0 0,5 0 0,-4 0 0,-1 0 0,5 0 0,-4 0 0,0 0 0,4 0 0,-5 0 0,7 0 0,-1 0 0,-9 0 0,8 0 0,-8 0 0,14 0 0,1 0 0,5 0 0,-4 0 0,2 0 0,-2 0 0,4 0 0,0 0 0,1 0 0,-1 0 0,4 4 0,-2-3 0,2 3 0,-4-4 0,1 0 0,-1 0 0,1 0 0,-1 0 0,1 4 0,-1-3 0,0 3 0,0-4 0,1 0 0,-1 0 0,0 0 0,0 0 0,0 0 0,-5 0 0,4 0 0,-4 0 0,0 0 0,4 0 0,-8 0 0,3 0 0,0 0 0,-4 0 0,9 0 0,-8 0 0,7 0 0,-2 0 0,-1 0 0,4 0 0,-4 0 0,5 0 0,0 0 0,0 0 0,4 3 0,1 2 0,4 3 0,-14 2 0,7-5 0,-23 0 0,8-5 0,-16 0 0,4 0 0,-12 0 0,12 0 0,-46-5 0,31-2 0,-34 1 0,37-4 0,-1 8 0,6-8 0,-4 9 0,11-8 0,-5 7 0,7-2 0,5-1 0,2 4 0,5-3 0,0 4 0,1 0 0,4 0 0,-13-5 0,16 4 0,-15-3 0,12 4 0,-5 0 0,5 0 0,-9 0 0,8 0 0,-10 0 0,7 0 0,4 0 0,-4 0 0,4 0 0,-4 0 0,-1 0 0,5 0 0,-9 0 0,8 0 0,-10 0 0,1 0 0,-5 0 0,-3 0 0,-3 0 0,10 0 0,-5 0 0,10 0 0,-10 0 0,10 0 0,-5 0 0,7 0 0,-1 0 0,0 0 0,1 0 0,-1 0 0,0 4 0,0-3 0,1 8 0,4-8 0,-4 3 0,4 1 0,-4-4 0,4 7 0,-4-7 0,4 7 0,-13-7 0,6 8 0,-7-8 0,10 8 0,-1-8 0,0 3 0,-5-4 0,4 5 0,-10-4 0,4 8 0,0-8 0,-3 4 0,3 0 0,-5-4 0,-1 8 0,1-8 0,0 4 0,-1-5 0,-13 5 0,10-4 0,-11 4 0,20-5 0,-4 0 0,5 0 0,-1 0 0,-4 0 0,10 0 0,-4 0 0,-1 0 0,5 0 0,-10 0 0,10 0 0,-10 0 0,5 0 0,-7 0 0,1-5 0,0 4 0,-7-9 0,5 9 0,-11-10 0,-17 4 0,17 1 0,-21-5 0,25 10 0,-6-4 0,7 5 0,1-5 0,0 4 0,5-4 0,-5 5 0,13 0 0,-5-5 0,10 4 0,-10-4 0,10 5 0,-5 0 0,7 0 0,-1-4 0,-9 3 0,7-4 0,-6 5 0,8 0 0,1 0 0,-1 0 0,-5 0 0,3 0 0,-3 0 0,0 0 0,-2 0 0,0 0 0,-3 0 0,-4 0 0,0 0 0,-4 0 0,-1 0 0,5 0 0,-11 0 0,11 0 0,-12 0 0,12 0 0,-4-5 0,-1 4 0,5-8 0,-5 7 0,-8-7 0,11 3 0,-10 0 0,13-4 0,8 9 0,-20-10 0,22 10 0,-22-5 0,18 1 0,1 4 0,-5-4 0,10 5 0,-10 0 0,10-4 0,-5 3 0,7-4 0,4 5 0,-4 0 0,4 0 0,0 0 0,-3 0 0,8 0 0,-4 0 0,0 0 0,4 0 0,-4 0 0,5 0 0,-4 0 0,2 0 0,-7 0 0,8 0 0,-9 0 0,9 0 0,-9 0 0,9 0 0,-8 0 0,8 0 0,-9 0 0,9 0 0,-9 0 0,4 0 0,0 0 0,-3 0 0,8 0 0,-9 0 0,9 0 0,-8 0 0,7 0 0,-7 0 0,3 0 0,-5 0 0,1 0 0,-1 0 0,0 0 0,0 5 0,1-4 0,-1 3 0,0-4 0,5 0 0,-3 5 0,3-4 0,-5 3 0,0-4 0,-3 0 0,2 0 0,-3 0 0,5 0 0,-1 0 0,5 0 0,-4 0 0,4 0 0,1 0 0,-5 0 0,9 0 0,-9 0 0,9 0 0,-8 0 0,7 0 0,-7 0 0,8 0 0,-9 0 0,9 0 0,-8 0 0,3 0 0,0 4 0,-8-3 0,7 3 0,-7 0 0,8-3 0,-4 4 0,9-1 0,-4-3 0,0 2 0,4-3 0,-8 5 0,3-4 0,0 3 0,-4-4 0,9 0 0,-8 0 0,7 4 0,-7-3 0,8 3 0,-4-4 0,5 0 0,-9 4 0,7-2 0,-7 2 0,9-4 0,-4 0 0,2 0 0,-2 4 0,4-3 0,-5 3 0,4-4 0,-4 0 0,0 4 0,4-3 0,-4 4 0,1-5 0,2 0 0,-7 0 0,3 0 0,-5 0 0,1 4 0,4-3 0,-4 3 0,-5 1 0,2-4 0,-6 3 0,8-4 0,5 0 0,-3 0 0,3 0 0,-5 0 0,0 0 0,6 0 0,-5 0 0,4 0 0,-5 0 0,1 0 0,-1 0 0,0 0 0,1 0 0,4 4 0,-4-3 0,4 3 0,0-4 0,-3 0 0,7 0 0,-7 0 0,8 0 0,-9 0 0,9 0 0,-4 0 0,1 0 0,2 0 0,-2 0 0,-1 0 0,4 4 0,-9-3 0,9 3 0,-8-4 0,3 0 0,-5 0 0,5 0 0,-4 0 0,4 4 0,-4-3 0,-1 4 0,0-5 0,1 0 0,-1 0 0,5 0 0,-4 0 0,5 0 0,-1 0 0,-4 0 0,4 0 0,0 4 0,-3-3 0,7 2 0,-7-3 0,3 0 0,0 0 0,-3 0 0,7 0 0,-7 5 0,3-4 0,0 3 0,-4-4 0,1 0 0,-3 0 0,-3 0 0,9 0 0,-3 5 0,7-4 0,-7 3 0,3-4 0,-5 0 0,1 0 0,-1 0 0,5 0 0,-4 0 0,5 0 0,-6 4 0,0-3 0,5 4 0,-3-5 0,3 0 0,-5 4 0,5-3 0,1 4 0,-3-5 0,1 4 0,-3-3 0,0 3 0,9-4 0,-4 4 0,0-3 0,4 3 0,-3-4 0,4 4 0,-5-3 0,4 3 0,-4-4 0,5 0 0,-5 0 0,4 0 0,-4 0 0,5 0 0,0 0 0,0 0 0,0 0 0,0 0 0,-8 0 0,5 0 0,-5 0 0,8 0 0,-5 0 0,4 0 0,-9 0 0,4 0 0,0 0 0,-3 0 0,3 0 0,0 0 0,-4 0 0,4 0 0,-4 0 0,-1 0 0,5 0 0,1 0 0,5 0 0,0 0 0,0 0 0,4 4 0,1 1 0,-10-1 0,-4 0 0,-20-4 0,-3-5-6784,-6 3 6784,-20-13 0,7 6 0,-10-8 0,9 5 0,5-1 0,0 1 0,1 0 0,1 0 6784,5 0-6784,2 0 0,1 0 0,12 1 0,-11 0 0,11 0 0,-5-5 0,7 8 0,-15-16 0,11 21 0,-10-17 0,14 14 0,5-4 0,-4 4 0,10-3 0,-10 8 0,10-8 0,-5 8 0,1-8 0,4 8 0,-4-4 0,5 5 0,-5 0 0,4 0 0,-10 0 0,10 0 0,-5 0 0,1 0 0,4 0 0,-10 0 0,1 0 0,-3 0 0,3 0 0,5 0 0,-1 0 0,5 0 0,-4 0 0,5 0 0,1 0 0,-1 0 0,0 4 0,0-3 0,1 4 0,-1-1 0,5-3 0,-3 3 0,3 1 0,-5-4 0,5 7 0,-4-7 0,5 3 0,-1 0 0,-14 1 0,7 0 0,-9 3 0,6-2 0,5-1 0,-6 4 0,5-8 0,-4 8 0,0-3 0,4 0 0,-5 3 0,7-8 0,-1 8 0,0-8 0,1 8 0,-7-8 0,5 7 0,-4-7 0,5 8 0,0-3 0,-8 3 0,6-3 0,-6 2 0,8-6 0,0 6 0,0-7 0,1 4 0,-1-1 0,0-3 0,1 8 0,-7-8 0,5 3 0,-4-4 0,5 0 0,-5 0 0,4 0 0,-5 0 0,1 0 0,4 0 0,-10 0 0,10 0 0,-4 0 0,-9 0 0,10 0 0,-10 0 0,14 0 0,-5 0 0,4 0 0,-4 0 0,5 0 0,0 0 0,1 0 0,-1 0 0,0 0 0,0 0 0,1 0 0,-1 0 0,0 0 0,1 0 0,4 0 0,-4 0 0,4 0 0,-4 0 0,-1 0 0,-9 0 0,7 0 0,-1 0 0,4 0 0,4 0 0,-10 0 0,4 0 0,-4 0 0,5 0 0,0 0 0,0 0 0,1 0 0,-1 0 0,0 0 0,1 0 0,-1 0 0,5 0 0,-4 0 0,0 0 0,-1 0 0,-4 0 0,9 0 0,-3 0 0,3 0 0,0 0 0,-4 0 0,4 0 0,0 0 0,-3 0 0,8 0 0,-9 0 0,9 0 0,-9 0 0,9 0 0,-8 0 0,8 0 0,-9 0 0,9 0 0,-9 0 0,9 0 0,-8 0 0,3 0 0,-9 0 0,3 0 0,-2 5 0,3-4 0,0 3 0,5-4 0,-3 0 0,3 0 0,0 0 0,-4 0 0,9 0 0,-8 0 0,7 4 0,-2-3 0,-1 3 0,4-4 0,-4 0 0,0 0 0,4 4 0,-8-3 0,3 3 0,0-4 0,-4 0 0,4 4 0,-4-3 0,-1 4 0,0-5 0,0 4 0,1-3 0,-1 3 0,0-4 0,1 0 0,-1 0 0,0 5 0,0-4 0,1 3 0,4-4 0,-4 0 0,4 0 0,-4 4 0,-1-2 0,5 2 0,-4-4 0,4 0 0,1 0 0,-5 0 0,9 4 0,-9-3 0,4 3 0,0-4 0,-3 0 0,8 0 0,-9 0 0,4 0 0,0 0 0,-3 0 0,3 0 0,-5 0 0,0 0 0,6 0 0,-11 0 0,9 0 0,-9 0 0,5 0 0,0 0 0,-5 0 0,4 0 0,-10 0 0,10 0 0,-10 0 0,10 0 0,-10 0 0,10 0 0,-4 0 0,5 0 0,0 0 0,0 0 0,1 0 0,-1 0 0,5 0 0,-3 0 0,3 0 0,0 0 0,-4 0 0,9 0 0,-9 0 0,9 0 0,-12-5 0,11 4 0,-12-3 0,13 4 0,-9 0 0,4 0 0,0 0 0,-3 0 0,8 0 0,-9 0 0,4 0 0,0 0 0,-3-5 0,3 4 0,-5-3 0,1 4 0,4 0 0,-4 0 0,4 0 0,-5 0 0,-8 0 0,0 0 0,-1 0 0,3 0 0,1 0 0,4 0 0,-10 0 0,10 0 0,-10 0 0,10 0 0,-5 0 0,7 0 0,-7 0 0,5 0 0,-4 0 0,0 0 0,4-4 0,-5 2 0,7-2 0,-1 0 0,0 2 0,5-2 0,-7 0 0,11 3 0,-7-3 0,9 4 0,1 0 0,-11 0 0,-17 0-6784,-13 0 6784,-43 0 0,22 0-32,-22 0 32,28 0 0,8 0 0,-5 0 0,12 0 0,-5 0 6769,7-5-6769,6-1 47,-4-6-47,11 1 0,-5 0 0,7 0 0,-15-10 0,11 8 0,-10-7 0,19 9 0,-4 1 0,4-1 0,-5 0 0,0 0 0,5 5 0,-4-3 0,5 8 0,-1-9 0,-4 9 0,10-8 0,-5 8 0,1-3 0,4 4 0,-10 0 0,10 0 0,-10 0 0,10 0 0,-10 0 0,4 0 0,1 0 0,-5 0 0,4 0 0,0 0 0,-4 0 0,10 0 0,-10 0 0,5 0 0,-1 0 0,-4 0 0,4 5 0,1-4 0,-5 8 0,10-7 0,-10 7 0,4-8 0,0 8 0,-4-8 0,10 8 0,-4-3 0,5-1 0,1 4 0,-1-8 0,0 8 0,0-4 0,5 0 0,-3 4 0,3-8 0,0 7 0,-3-2 0,7-1 0,-7 4 0,8-4 0,-9 0 0,9 3 0,-9-3 0,5 0 0,-1 3 0,-4-7 0,4 8 0,0-8 0,-3 7 0,3-6 0,0 6 0,-4-7 0,4 3 0,-4 0 0,4-3 0,-4 3 0,4-4 0,0 4 0,-3-3 0,3 3 0,-5-4 0,5 0 0,-3 0 0,3 0 0,0 0 0,-4 0 0,4 0 0,-4 0 0,-1 0 0,0 0 0,0 0 0,1 0 0,-1 0 0,-8 0 0,0 0 0,-2 0 0,10 0 0,1 0 0,4 0 0,-5 0 0,1 0 0,4 0 0,-4 0 0,4 0 0,0 0 0,-3 5 0,3-4 0,-5 3 0,1-4 0,-1 4 0,0-2 0,0 2 0,1 0 0,-10-3 0,2 8 0,-3-7 0,5 7 0,5-8 0,0 8 0,-5-8 0,4 3 0,-5 0 0,7-3 0,-1 4 0,0-1 0,1-3 0,-1 4 0,5-1 0,-4-3 0,4 2 0,-4 2 0,-10-4 0,7 3 0,-6-4 0,8 5 0,0-4 0,-5 3 0,4-4 0,-10 0 0,10 0 0,-10 0 0,10 4 0,-10-3 0,10 4 0,-10-5 0,10 4 0,-10-3 0,10 4 0,-10-1 0,10-2 0,-4 2 0,-1-4 0,5 5 0,-4-4 0,5 3 0,-8-4 0,6 4 0,-7-2 0,10 2 0,4-4 0,-4 0 0,4 0 0,-5 0 0,1 0 0,-1 0 0,0 0 0,1 0 0,-1 0 0,5 0 0,-4 0 0,5 0 0,-6 0 0,0 0 0,0 0 0,1 0 0,-1 0 0,0 0 0,-5 0 0,4 0 0,-4 0 0,5 0 0,-5 0 0,3 0 0,-3 0 0,5 0 0,-5 0 0,4 0 0,-4 0 0,-1 0 0,5 0 0,-4 0 0,5 0 0,-5 0 0,4 0 0,-5 0 0,7 0 0,-1 0 0,0 0 0,1 0 0,-1 0 0,0 0 0,1 0 0,-1 0 0,0 0 0,0 0 0,1 0 0,-1 0 0,0 0 0,1-5 0,4 4 0,-10-3 0,14 4 0,-19 0 0,19 0 0,-13 0 0,9 0 0,-5 0 0,-5 0 0,3 0 0,-3 0 0,5 0 0,1 0 0,-1 0 0,-8 0 0,0 0 0,-2 0 0,5 0 0,5 0 0,0 0 0,1 0 0,-7 0 0,5 0 0,-4 0 0,5 0 0,5 0 0,-3 0 0,3 0 0,-5 0 0,5 0 0,-3 0 0,3 0 0,0 0 0,-4 0 0,0 0 0,3 0 0,-1 0 0,3 0 0,4 0 0,-4 0 0,5 0 0,-5 0 0,4 0 0,-4 0 0,1 0 0,2 0 0,-2 0 0,-1 0 0,4 0 0,-4 0 0,0 0 0,4 0 0,-8 0 0,7 0 0,-2 0 0,4 0 0,-9 0 0,7 0 0,-7 0 0,9 0 0,0 0 0,8 0 0,12 0 0,-7 0 0,-5 0 0,-21 0 0,-10 0 0,5 0 0,-18 0 0,15 0 0,-11 0 0,10 0 0,4 0 0,-12-5 0,5 3 0,-5-3 0,1 5 0,4 0 0,-5 0 0,7 0 0,-22 0 0,22 0 0,-19-5 0,30 4 0,-10-4 0,10 5 0,-10 0 0,10 0 0,-10 0 0,10 0 0,-5 0 0,7 0 0,4 0 0,-4 0 0,4 0 0,-5 0 0,5 0 0,2 0 0,-1 0 0,4 0 0,-4 0 0,5-4 0,-4 3 0,3-3 0,-3 0 0,4 3 0,-5-3 0,4 0 0,-4 3 0,1-3 0,3 0 0,-9 3 0,9-3 0,-4 0 0,0 3 0,4-3 0,-4 4 0,5 0 0,-4 0 0,2 0 0,-2-4 0,4 3 0,0-3 0,0 4 0,0 0 0,0 0 0,0 0 0,1 0 0,-1 0 0,0 0 0,0-4 0,1 3 0,-1-3 0,4 1 0,-2 2 0,2-3 0,-4 4 0,1 0 0,-1 0 0,1 0 0,3-4 0,-2 3 0,2-2 0,-4 3 0,1 0 0,-1-4 0,1 3 0,-1-3 0,5 0 0,-3 3 0,6-6 0,-7 6 0,7-6 0,-6 6 0,2-3 0,0 0 0,-2 3 0,2-6 0,0 2 0,-3 1 0,7-4 0,-7 7 0,8-6 0,-8 6 0,7-7 0,-6 3 0,6-3 0,-7 3 0,3-2 0,-3 6 0,3-6 0,-2 6 0,2-7 0,-4 7 0,1-6 0,0 6 0,3-7 0,-2 7 0,2-7 0,-4 8 0,5-8 0,-4 7 0,4-3 0,-1 0 0,-2 3 0,6-7 0,-3 3 0,1 0 0,-2 2 0,0-1 0,-2 3 0,6-6 0,-6 6 0,2-7 0,-3 8 0,3-8 0,-2 7 0,6-6 0,-6 6 0,6-3 0,-3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338E3-8AD3-5043-B01B-B23E80F4393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10C86-F78E-F041-ACE8-E62711E7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/>
              <a:t>Sure Texas shows a big loss but that’s not a pattern and I want to show you a pattern. We should keep an eye on sales in Texas but let’s look further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10C86-F78E-F041-ACE8-E62711E7B2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9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600" b="1" dirty="0"/>
              <a:t>At first glance, the top visualization seems to imply that there isn’t a pattern by category. But when we drill down we see that the losses stem from sales of machines and profits stem from sales of copies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10C86-F78E-F041-ACE8-E62711E7B2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7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400" b="1" dirty="0"/>
              <a:t>The pattern seems to be that if the discounts are too high, you might sell a lot of stuff  but you will lose money on each sale.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10C86-F78E-F041-ACE8-E62711E7B2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C75E-5A33-6AB4-4746-D4932A927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2AF31-525A-E1B4-9E14-95DE802E7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9F70-44E5-0797-CAA0-CEB305B5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7710-AE50-5449-A761-1CB3711534A1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752A5-28F3-969F-86F0-E0629C1A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8D81B-D33D-C8AA-9799-4B59EFC5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BF05-873B-9141-8F8A-57A064B6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7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15D2-3C03-B0F4-C324-CA3A1209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AF406-5626-D115-C471-F9B238E7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CCC53-D8D2-F5AF-6CB2-F4C02EDF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7710-AE50-5449-A761-1CB3711534A1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5F66-4981-AE8A-F35D-0DE56B88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1EF1-85B5-6700-BE8A-A0E0608A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BF05-873B-9141-8F8A-57A064B6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4CDF5-C9BD-205A-ACAE-C94440405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5FE2D-4520-4F8C-64F3-8FAECF34A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4788-8A38-57CF-63FB-1695BAB3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7710-AE50-5449-A761-1CB3711534A1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76528-B426-D7A6-E49F-98D67830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D8F0-862C-E66F-4E73-1CAAB623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BF05-873B-9141-8F8A-57A064B6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E99D-9AC0-27B7-696C-3BA750E1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DAEB-82CC-7F16-8ED5-1BFACF1C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9EB6-8A05-D56B-7F16-0843CCA0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7710-AE50-5449-A761-1CB3711534A1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E2EFE-CF38-8081-02B9-157830B6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D90D-ED6A-F541-E898-897B7552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BF05-873B-9141-8F8A-57A064B6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62E6-B9E5-7485-19B8-D66A17AE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BC328-2530-6B86-7DDA-FDA6912D6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B65B-8B42-DEBC-3504-3FF88E26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7710-AE50-5449-A761-1CB3711534A1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5590-118B-46DF-9F7C-C9C788B4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CC17-CC13-71CC-CB02-7388BEA1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BF05-873B-9141-8F8A-57A064B6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6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C205-044C-8495-629F-25AAD6FD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7961-588A-4018-1905-751845D31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B0A15-9AA2-02D0-C44D-FFC336C9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E5EAC-E1F9-9E12-375B-12116F97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7710-AE50-5449-A761-1CB3711534A1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53EB6-333E-DE96-1469-0FDDF704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1B7DF-3CEB-3430-0A2B-3BBB442F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BF05-873B-9141-8F8A-57A064B6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E079-30E0-2E03-CAD5-667E44B7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4EB8-B9D7-B7D0-BBA9-75014B11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E23B1-4260-4AD8-98FA-01674A162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867FE-F9BB-A74E-6E9C-C44914BAF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6421-1EF2-A163-C27F-DC6ABEFC4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BB81B-4A6E-8B5B-B032-66C368DD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7710-AE50-5449-A761-1CB3711534A1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46895-225B-B262-F74A-6061292B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45424-111F-9E04-0D74-543D94EE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BF05-873B-9141-8F8A-57A064B6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83E8-4C60-BC10-8CE9-7ED30D79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82767-846A-40D3-879D-5D8CD105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7710-AE50-5449-A761-1CB3711534A1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18C6F-390E-AC72-352D-30D32B47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F4494-5978-7E25-57AF-1A61D165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BF05-873B-9141-8F8A-57A064B6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8D784-E670-950C-D06D-8B3A9DAA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7710-AE50-5449-A761-1CB3711534A1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E3807-A221-ABA8-1EAB-69645798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55AB9-2EC0-7A50-4D49-CBA83933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BF05-873B-9141-8F8A-57A064B6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F21C-A01F-5F6B-2A3A-60CC1DC6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29E2-7BF4-7B1A-35F0-CBBC64BB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0B028-539F-604B-0E72-2B63AA303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E13AA-CA1C-B3A7-CEAE-9D233461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7710-AE50-5449-A761-1CB3711534A1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72043-7E2C-CF4C-1716-B7F92AB1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4E966-EED3-DB5E-873D-ADDEF68B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BF05-873B-9141-8F8A-57A064B6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9772-699B-EF15-A146-E31CEA50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D4CB4-CAEF-A25D-BBDB-81DF59E23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96412-E713-0A07-18EA-66F59419E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31727-E992-61C0-7C43-7AB96FDC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7710-AE50-5449-A761-1CB3711534A1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053E4-5561-58F3-9728-F93E86B5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A84C4-74C6-DA7C-73BE-4B2FF836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BF05-873B-9141-8F8A-57A064B6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86626-6939-5B0A-828A-398DC983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BBE52-C02C-C8C4-7373-FF9294EB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0CFE-75DF-78C9-1EB1-907B0E800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87710-AE50-5449-A761-1CB3711534A1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69F9-AC4E-AE49-6D58-AD5B52F64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5A18-1AE9-D746-990A-BE3DFE1A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3BF05-873B-9141-8F8A-57A064B6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47934-8F59-946B-8B99-5A18479F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Sales and Profit Conundrum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0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17742-964B-82D1-7157-946624FE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What’s the problem 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7BC9-5391-DB16-1E99-FCBB0F57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 Most Customers earn us a profit but</a:t>
            </a:r>
          </a:p>
          <a:p>
            <a:pPr marL="0" indent="0">
              <a:buNone/>
            </a:pPr>
            <a:r>
              <a:rPr lang="en-US" sz="2200"/>
              <a:t> there are customers who have a </a:t>
            </a:r>
          </a:p>
          <a:p>
            <a:pPr marL="0" indent="0">
              <a:buNone/>
            </a:pPr>
            <a:r>
              <a:rPr lang="en-US" sz="2200"/>
              <a:t> “lot” of sales yet the profit is a </a:t>
            </a:r>
          </a:p>
          <a:p>
            <a:pPr marL="0" indent="0">
              <a:buNone/>
            </a:pPr>
            <a:r>
              <a:rPr lang="en-US" sz="2200"/>
              <a:t> loss!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 Why ?</a:t>
            </a:r>
          </a:p>
        </p:txBody>
      </p:sp>
      <p:pic>
        <p:nvPicPr>
          <p:cNvPr id="5" name="Picture 4" descr="A graph showing a sales chart&#10;&#10;Description automatically generated with medium confidence">
            <a:extLst>
              <a:ext uri="{FF2B5EF4-FFF2-40B4-BE49-F238E27FC236}">
                <a16:creationId xmlns:a16="http://schemas.microsoft.com/office/drawing/2014/main" id="{C422EDE2-7AD3-EF83-CFA1-61274EB7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04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483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4C00C-BC75-D4E3-E717-4102B971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Three possibilities : Do any of these show a pattern 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CCB206-7314-4CEA-376D-754354DE9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70632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30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6A2ED-52C0-C582-CEA9-5D65E732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354317"/>
            <a:ext cx="4036334" cy="22071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It’s not geography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F5938560-BE40-2DB9-FB66-BB0D65637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03" y="666728"/>
            <a:ext cx="5534978" cy="54657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6CE0AB-49E6-0BF1-37C1-D6C979E19D10}"/>
                  </a:ext>
                </a:extLst>
              </p14:cNvPr>
              <p14:cNvContentPartPr/>
              <p14:nvPr/>
            </p14:nvContentPartPr>
            <p14:xfrm>
              <a:off x="7890334" y="4773590"/>
              <a:ext cx="1120320" cy="50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6CE0AB-49E6-0BF1-37C1-D6C979E19D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6334" y="4665950"/>
                <a:ext cx="122796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0A22CB-8EFA-EE05-524F-ABA195923E7D}"/>
                  </a:ext>
                </a:extLst>
              </p14:cNvPr>
              <p14:cNvContentPartPr/>
              <p14:nvPr/>
            </p14:nvContentPartPr>
            <p14:xfrm>
              <a:off x="7853614" y="4703030"/>
              <a:ext cx="1194480" cy="69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0A22CB-8EFA-EE05-524F-ABA195923E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7494" y="4696910"/>
                <a:ext cx="1206720" cy="7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290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EDF8-5230-54F7-41DA-A505C5EB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Yes, it’s type of products, but it’s not the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3CC1C-D9BE-4D7A-3D5C-693D705E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2" y="1822385"/>
            <a:ext cx="11590638" cy="16066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67870D-8259-EB4D-EE30-BC741E8076DA}"/>
                  </a:ext>
                </a:extLst>
              </p14:cNvPr>
              <p14:cNvContentPartPr/>
              <p14:nvPr/>
            </p14:nvContentPartPr>
            <p14:xfrm>
              <a:off x="415560" y="2604600"/>
              <a:ext cx="11360880" cy="82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67870D-8259-EB4D-EE30-BC741E8076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880" y="2599920"/>
                <a:ext cx="11369880" cy="8334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B55EA76A-EA0C-D100-160D-70DE4434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42" y="3951454"/>
            <a:ext cx="11175078" cy="2029215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FFFDBAA8-0F18-D449-1E2A-A6C759CD031C}"/>
              </a:ext>
            </a:extLst>
          </p:cNvPr>
          <p:cNvSpPr/>
          <p:nvPr/>
        </p:nvSpPr>
        <p:spPr>
          <a:xfrm>
            <a:off x="838199" y="4637491"/>
            <a:ext cx="580767" cy="14457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96FFB30-F57E-412A-CBCB-1DE0F47CA808}"/>
              </a:ext>
            </a:extLst>
          </p:cNvPr>
          <p:cNvSpPr/>
          <p:nvPr/>
        </p:nvSpPr>
        <p:spPr>
          <a:xfrm>
            <a:off x="926757" y="4868561"/>
            <a:ext cx="580767" cy="14457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0B6CB90-560D-DFF6-247B-3379F6769B88}"/>
              </a:ext>
            </a:extLst>
          </p:cNvPr>
          <p:cNvSpPr/>
          <p:nvPr/>
        </p:nvSpPr>
        <p:spPr>
          <a:xfrm>
            <a:off x="926757" y="3086815"/>
            <a:ext cx="222421" cy="94776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0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B0CDF-8E2A-59C6-7789-44D72A5A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9050"/>
            <a:ext cx="10640754" cy="1568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Yes, it’s the level of discounts.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graph of a customer discount&#10;&#10;Description automatically generated">
            <a:extLst>
              <a:ext uri="{FF2B5EF4-FFF2-40B4-BE49-F238E27FC236}">
                <a16:creationId xmlns:a16="http://schemas.microsoft.com/office/drawing/2014/main" id="{30807D74-B161-C243-EB03-A1B03F9D0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26" y="3025707"/>
            <a:ext cx="10555905" cy="249232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96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7D7CC-D11A-F275-C840-5831E0CE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3900">
                <a:solidFill>
                  <a:srgbClr val="FFFFFF"/>
                </a:solidFill>
              </a:rPr>
              <a:t>Conclusions and recommendation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FB54F5A-F926-623A-B742-A3A45B05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Sales by state may have outliers but there doesn’t seem to be   a       pattern. Therefore, I recommend not studying geography as a reason for losses in the first round.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Copiers are profitable, machines are not. Consider options on future sales of machines.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Some customers are receiving discounts on products well in excess of what is needed to maintain profitability. Consider reducing discounts.</a:t>
            </a:r>
          </a:p>
        </p:txBody>
      </p:sp>
      <p:sp>
        <p:nvSpPr>
          <p:cNvPr id="3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3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258</Words>
  <Application>Microsoft Macintosh PowerPoint</Application>
  <PresentationFormat>Widescreen</PresentationFormat>
  <Paragraphs>25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The Sales and Profit Conundrum</vt:lpstr>
      <vt:lpstr>What’s the problem ?</vt:lpstr>
      <vt:lpstr>Three possibilities : Do any of these show a pattern ?</vt:lpstr>
      <vt:lpstr>It’s not geography</vt:lpstr>
      <vt:lpstr>Yes, it’s type of products, but it’s not the category</vt:lpstr>
      <vt:lpstr>Yes, it’s the level of discounts.</vt:lpstr>
      <vt:lpstr>Conclusions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pragati mishra</dc:creator>
  <cp:lastModifiedBy>pragati mishra</cp:lastModifiedBy>
  <cp:revision>5</cp:revision>
  <dcterms:created xsi:type="dcterms:W3CDTF">2024-10-28T20:55:43Z</dcterms:created>
  <dcterms:modified xsi:type="dcterms:W3CDTF">2024-10-28T22:10:18Z</dcterms:modified>
</cp:coreProperties>
</file>