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85B6-944A-6CD3-EFE2-6934CFAE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291AA-F22E-DB34-F66C-0722C9B4F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D81D-C920-042A-68A9-6E82D75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94F6-9B63-553D-006C-6B45DF2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97B8-F9AF-E2AC-EB86-F22EF5C9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61CE-44F1-7EAF-7D2B-03D2BA96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C1D5C-655B-1733-32E7-DA4774C2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D111-2E9C-9BD9-A721-B764FB1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05D94-3A32-86AA-D2AB-767759FC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B318-A47D-17AD-C2A4-02A35D97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1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FB0AF-A83E-4B91-BFDF-14E377D0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4B80D-DA01-1125-2F1F-87BA1ABB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87BF-CC10-1C7A-8FF3-0BDA654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B968-2DF8-E7AA-C931-A27675F6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8DA0-7364-9F7F-C559-1640FB9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9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976B-A061-F2C1-BB23-707286AF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19D6-347C-32F4-0BD2-9DB0DB98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E122-D0CE-A88F-04C8-856B1148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70CE-B25B-1CBC-31EB-BB6C6765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BADD-4E01-32A2-5ABB-BA6C3B53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8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1BE-1AA0-3136-C3AD-3E5A142E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1577-A488-E8B4-800E-4C328606E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CE1B-2B63-D99A-E9D9-CF22C34E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D17F-91F4-981C-C8A7-FF8952BD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70BA-A5EC-ED18-447C-5C87F051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2389-5BE8-E459-6B95-F817E4F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15C3-3F9B-02B4-074A-111644FD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89147-07EA-FC89-0086-72702D3B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04027-C82E-A0F0-3513-6F3B5EB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EF63-EC9A-CCAD-5DD7-68BAA9BA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B9A7-2D7D-9FFD-CC04-FA0AFB4D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5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B013-4BEA-0E55-177A-CCE203E4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F6E3-300B-2B02-B0D1-EF070628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44907-4DB7-C17B-E3AA-F8FF98C23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0A689-BA8C-AA8E-C9C0-23EEFDD99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B31CE-9A85-A9F8-4446-FDC4FB838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8030-96C4-3105-D21C-EFF650C8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BFFB8-A209-86C5-31B1-660EC706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26093-CAD6-3459-E247-79E864BB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5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F40-B619-E986-1E64-FA41B785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C87B7-5208-77FB-68A6-427D91FA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7686F-D49E-EA4E-6412-FCF0C41D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0EC2C-5EEE-65A1-B447-5C44475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3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9594-3D36-1140-C652-D4E801E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245A-2FC8-4981-4AAC-455EE59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4B9D7-7D3C-C2D9-07C7-0696ABB6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1C14-8BA0-AB1D-9F4F-B1AF4AEC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55F3-8029-1FA0-EAA3-2A323188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84836-3924-7267-B9A0-B37E29F2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7D75C-AE32-9430-9BEE-1DE620E8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F162-39B2-9C8C-6F47-6ACB2ED0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6BF0E-91AC-3A08-F459-DC0E23A4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1D98-5D2C-E2CC-7DF9-C1369312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18605-6699-F9D9-7035-C73583C8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75F87-6EF7-6E84-85D7-BD8B6910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2191F-ECA7-57F0-4E77-0FFD320E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2E6D-E89F-CE0B-F300-5FD2CB14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4175-DC42-23DC-1E28-5C0E7D9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9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C0B24-AB87-670D-9B86-CE0C010C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EA6C-D4CB-8ADA-0D29-73234ACF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0188-9287-2D24-7794-02EFF25A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FEEAA-A0D2-40A5-9C9A-A3EC2451A0BF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B3BC8-BA22-15BB-1704-FB850F3A8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E740-AAB7-D256-D7C4-373DB690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79165-200C-475D-990C-650AFC93400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4262B-0958-C430-D18F-795945EFDF5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49822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9F65-050C-78E1-3081-F55761129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81DA1-26DD-4F23-46BD-52B919345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A7FEDC6B-6C41-0F8A-0E85-3C83E356B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16D88-10E3-96F4-C13B-EEE398CC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8" y="315686"/>
            <a:ext cx="11691257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ad5f1e9-d6a9-44b6-b409-44344f128308}" enabled="1" method="Standard" siteId="{7cc91c38-648e-4ce2-a4e4-517ae39fc189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SMART PPT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Reshall A</dc:creator>
  <cp:lastModifiedBy>John Reshall A</cp:lastModifiedBy>
  <cp:revision>1</cp:revision>
  <dcterms:created xsi:type="dcterms:W3CDTF">2025-04-30T06:19:49Z</dcterms:created>
  <dcterms:modified xsi:type="dcterms:W3CDTF">2025-04-30T06:29:44Z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