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73" r:id="rId5"/>
    <p:sldId id="274" r:id="rId6"/>
    <p:sldId id="269" r:id="rId7"/>
    <p:sldId id="264" r:id="rId8"/>
    <p:sldId id="263" r:id="rId9"/>
    <p:sldId id="265" r:id="rId10"/>
    <p:sldId id="266" r:id="rId11"/>
    <p:sldId id="267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mployee Sign up" id="{3136BCE4-F4D9-4DE5-B096-AECDAF3C5646}">
          <p14:sldIdLst>
            <p14:sldId id="262"/>
          </p14:sldIdLst>
        </p14:section>
        <p14:section name="Customer Sign up" id="{79BC0F9C-D170-412C-B720-70D3473C9E0E}">
          <p14:sldIdLst>
            <p14:sldId id="261"/>
          </p14:sldIdLst>
        </p14:section>
        <p14:section name="Home Page" id="{3BEE913F-D42F-4984-8E8D-F9826B824A03}">
          <p14:sldIdLst>
            <p14:sldId id="256"/>
            <p14:sldId id="273"/>
            <p14:sldId id="274"/>
            <p14:sldId id="269"/>
          </p14:sldIdLst>
        </p14:section>
        <p14:section name="Create Shipment" id="{56D7892D-5437-4315-84AA-43CCCDEBC002}">
          <p14:sldIdLst>
            <p14:sldId id="264"/>
            <p14:sldId id="263"/>
            <p14:sldId id="265"/>
            <p14:sldId id="266"/>
          </p14:sldIdLst>
        </p14:section>
        <p14:section name="Order Confirmation" id="{74330A37-14DC-4DF1-934E-F813E2BAB463}">
          <p14:sldIdLst>
            <p14:sldId id="267"/>
            <p14:sldId id="270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0D31-2754-4A2C-BAEA-F01ACB4B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B07A9-8101-4EB9-B3A5-705A6FC1D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4F24-E955-487D-BFAD-9D69C89F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4C31-5067-4EAE-8D96-51F6B8D7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B647-B8E9-4B53-9BCE-C7C7E06D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6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C202-F557-4F7C-AAEB-A9A2E75D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F9BE2-1FC5-4322-8913-A5CEBCD53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7C8D-579D-4C98-BE1F-6FDA99E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BF2D-8007-4E13-B2B0-B72E79E1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70F4-55D3-47C4-A20B-EA0417FC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4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B86BE-912E-4E07-9F23-F100009FB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2C17-840B-4730-8AED-EF83F1F6A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25EA-7BB9-45D2-8F1E-E95046B7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98EB-6FEB-46B9-B004-0669F3D2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C067-4F01-405D-BAFE-8E810CF3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290F-2639-4748-9344-80FED68E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CAE0-88D7-4940-9130-4F756EF5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65C4-5920-46FC-8B79-5A38E169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E70F-33E2-44A2-A7FC-53216DF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DD47-8AB6-4518-AB28-92B7D39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1366-3BF0-4210-82A5-ECB6B8F4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D1CC-B8DF-491E-BE03-C38F8DFA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11FA-527A-433F-BB97-542ED82A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0C8A2-8D0A-431B-A624-22289AC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72BD-C5D5-42BC-9E98-CD9652AF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C9D1-240C-4CB2-91D9-6587F996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F8A1-2DA7-4CFC-B175-A8C71E7E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05A3D-67E5-477A-98A6-A0E16CB61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34B3-03FD-4E97-8332-569AC5C8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631CE-179A-475A-9922-65DB2485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635D-7ADD-4268-A84E-1FB59A4B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DEB9-6A3B-42C3-A175-E23AE403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15B3-7664-4804-9721-E4A59966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D15F-016C-4947-9D18-26E517F5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F2F60-8ED9-4DDC-92B4-65A9B41C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B0152-C2EF-4EBC-B24E-8B275CFC8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A7290-4FA7-445F-A2B4-018080B0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E07FB-DC6B-4194-814B-34E36CB0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CD249-C6A3-469C-9579-47E10620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8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70D0-1498-4B3D-A431-CFF076C4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8607A-130E-44FB-A164-9B4C8C06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656DA-5B69-46D0-9FAD-04001327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9FF5D-817E-4562-86CF-6233C787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D14E6-24C9-4753-A440-D3D95B87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6C52E-4344-49FB-B63C-993C3B63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B0E4-F155-490D-9BC6-351E0135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B8A5-B5B8-4714-AE0E-F88C962E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C2E1-66C6-4558-9CC4-793273BC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44B5-030B-4086-AD24-99FD74818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A80DE-33C6-4607-A809-B24383CC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DAD2-27C7-4CAF-BB62-26E41C20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B080-FCD0-4819-9B49-3C5661A1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20ED-CF54-4FEC-B73B-6ACCB505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1EDE9-D749-48CF-ABD8-D0908FA5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A40E-29F2-4218-AA69-347606FD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A9A77-9B97-42CF-908D-F653B93B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FDF1-680E-46B6-90E1-F4B32D49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9A84A-9D2A-4B74-BC7D-0A7FB346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8BE1C-61C5-4090-92C8-DA421860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0049-A8C7-4735-8245-58430918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125D-E99E-466A-88C2-9E05A2A1C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9B98-2AD9-4F52-8BB8-194D60398569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7F82-1635-4F59-BB47-CF5BBE79D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5ACA-9E69-4816-A6C9-5D64237DA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0F59-38B5-4CB1-AA8A-411AEA7EB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94E3F64-E500-4B1C-BF12-D96F9DA0F933}"/>
              </a:ext>
            </a:extLst>
          </p:cNvPr>
          <p:cNvSpPr txBox="1"/>
          <p:nvPr/>
        </p:nvSpPr>
        <p:spPr>
          <a:xfrm>
            <a:off x="2762096" y="686016"/>
            <a:ext cx="6286385" cy="545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0B4587-BD58-4D1F-9F54-3C44DF5B9517}"/>
              </a:ext>
            </a:extLst>
          </p:cNvPr>
          <p:cNvGrpSpPr/>
          <p:nvPr/>
        </p:nvGrpSpPr>
        <p:grpSpPr>
          <a:xfrm>
            <a:off x="2907618" y="854205"/>
            <a:ext cx="5337545" cy="588038"/>
            <a:chOff x="2806994" y="712738"/>
            <a:chExt cx="5337545" cy="5880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DC6D570-71A7-4873-BD15-1440E7ACC1FE}"/>
                </a:ext>
              </a:extLst>
            </p:cNvPr>
            <p:cNvGrpSpPr/>
            <p:nvPr/>
          </p:nvGrpSpPr>
          <p:grpSpPr>
            <a:xfrm>
              <a:off x="3517603" y="712738"/>
              <a:ext cx="3560137" cy="584775"/>
              <a:chOff x="3517603" y="712738"/>
              <a:chExt cx="3560137" cy="584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AD32C5-3E78-4CB4-AF61-EB80A1D6D85E}"/>
                  </a:ext>
                </a:extLst>
              </p:cNvPr>
              <p:cNvSpPr txBox="1"/>
              <p:nvPr/>
            </p:nvSpPr>
            <p:spPr>
              <a:xfrm>
                <a:off x="3517603" y="837086"/>
                <a:ext cx="122274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Logo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417B3C-AB5B-41AF-9BA0-5077AFE9044C}"/>
                  </a:ext>
                </a:extLst>
              </p:cNvPr>
              <p:cNvSpPr txBox="1"/>
              <p:nvPr/>
            </p:nvSpPr>
            <p:spPr>
              <a:xfrm>
                <a:off x="5114259" y="712738"/>
                <a:ext cx="196348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/>
                  <a:t>ShipSmart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008C9F-860D-40DE-8F04-0DC3918AD009}"/>
                </a:ext>
              </a:extLst>
            </p:cNvPr>
            <p:cNvCxnSpPr>
              <a:cxnSpLocks/>
            </p:cNvCxnSpPr>
            <p:nvPr/>
          </p:nvCxnSpPr>
          <p:spPr>
            <a:xfrm>
              <a:off x="2806994" y="1300776"/>
              <a:ext cx="5337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92843-D206-4C20-BD92-847C699B063B}"/>
              </a:ext>
            </a:extLst>
          </p:cNvPr>
          <p:cNvGrpSpPr/>
          <p:nvPr/>
        </p:nvGrpSpPr>
        <p:grpSpPr>
          <a:xfrm>
            <a:off x="3225243" y="1696124"/>
            <a:ext cx="4768721" cy="372062"/>
            <a:chOff x="2989181" y="1520151"/>
            <a:chExt cx="4321045" cy="3720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DEC86-950C-45CB-9F47-0A4C6C391A8D}"/>
                </a:ext>
              </a:extLst>
            </p:cNvPr>
            <p:cNvSpPr txBox="1"/>
            <p:nvPr/>
          </p:nvSpPr>
          <p:spPr>
            <a:xfrm>
              <a:off x="2989181" y="1520151"/>
              <a:ext cx="1892595" cy="372062"/>
            </a:xfrm>
            <a:prstGeom prst="rect">
              <a:avLst/>
            </a:prstGeom>
            <a:solidFill>
              <a:srgbClr val="92D05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Employee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FC0A45-110B-4A0B-AB53-588624B18334}"/>
                </a:ext>
              </a:extLst>
            </p:cNvPr>
            <p:cNvSpPr txBox="1"/>
            <p:nvPr/>
          </p:nvSpPr>
          <p:spPr>
            <a:xfrm>
              <a:off x="5417631" y="1520151"/>
              <a:ext cx="1892595" cy="37206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Customer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A74D08-B266-4462-8485-5A485EE0D896}"/>
              </a:ext>
            </a:extLst>
          </p:cNvPr>
          <p:cNvGrpSpPr/>
          <p:nvPr/>
        </p:nvGrpSpPr>
        <p:grpSpPr>
          <a:xfrm>
            <a:off x="2907618" y="2782253"/>
            <a:ext cx="5086346" cy="645955"/>
            <a:chOff x="2330301" y="2992246"/>
            <a:chExt cx="5086346" cy="645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8049D8-B824-4D0A-A66A-3B75283D1550}"/>
                </a:ext>
              </a:extLst>
            </p:cNvPr>
            <p:cNvSpPr txBox="1"/>
            <p:nvPr/>
          </p:nvSpPr>
          <p:spPr>
            <a:xfrm>
              <a:off x="2330301" y="2992246"/>
              <a:ext cx="2374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Last Name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FD60BA-DEE5-4444-A3EB-8E5245439909}"/>
                </a:ext>
              </a:extLst>
            </p:cNvPr>
            <p:cNvSpPr txBox="1"/>
            <p:nvPr/>
          </p:nvSpPr>
          <p:spPr>
            <a:xfrm>
              <a:off x="2402515" y="3268869"/>
              <a:ext cx="50141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3061F-396C-4D62-BF15-4AA09642E2F7}"/>
              </a:ext>
            </a:extLst>
          </p:cNvPr>
          <p:cNvGrpSpPr/>
          <p:nvPr/>
        </p:nvGrpSpPr>
        <p:grpSpPr>
          <a:xfrm>
            <a:off x="2952337" y="2117760"/>
            <a:ext cx="5051345" cy="677012"/>
            <a:chOff x="2365302" y="2276922"/>
            <a:chExt cx="5051345" cy="6770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AE724A-A7E7-4336-868B-7D63762F2587}"/>
                </a:ext>
              </a:extLst>
            </p:cNvPr>
            <p:cNvSpPr txBox="1"/>
            <p:nvPr/>
          </p:nvSpPr>
          <p:spPr>
            <a:xfrm>
              <a:off x="2402515" y="2584602"/>
              <a:ext cx="50141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94824-8F87-4D1A-AA35-856124339D36}"/>
                </a:ext>
              </a:extLst>
            </p:cNvPr>
            <p:cNvSpPr txBox="1"/>
            <p:nvPr/>
          </p:nvSpPr>
          <p:spPr>
            <a:xfrm>
              <a:off x="2365302" y="2276922"/>
              <a:ext cx="145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First Name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9E16E-8C5A-4991-92B0-268C1027170B}"/>
              </a:ext>
            </a:extLst>
          </p:cNvPr>
          <p:cNvGrpSpPr/>
          <p:nvPr/>
        </p:nvGrpSpPr>
        <p:grpSpPr>
          <a:xfrm>
            <a:off x="2907618" y="4049029"/>
            <a:ext cx="5086346" cy="701827"/>
            <a:chOff x="2330301" y="3680482"/>
            <a:chExt cx="5086346" cy="7018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AC5B8F-AF94-47DE-865C-42D3BB47C62A}"/>
                </a:ext>
              </a:extLst>
            </p:cNvPr>
            <p:cNvSpPr txBox="1"/>
            <p:nvPr/>
          </p:nvSpPr>
          <p:spPr>
            <a:xfrm>
              <a:off x="2330301" y="3680482"/>
              <a:ext cx="1187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Email Id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571AC0-713B-486A-A9C0-07C7490110EA}"/>
                </a:ext>
              </a:extLst>
            </p:cNvPr>
            <p:cNvSpPr txBox="1"/>
            <p:nvPr/>
          </p:nvSpPr>
          <p:spPr>
            <a:xfrm>
              <a:off x="2402515" y="4012977"/>
              <a:ext cx="50141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46D30A6-AE42-48B6-8ACD-0DF6C8A8BC74}"/>
              </a:ext>
            </a:extLst>
          </p:cNvPr>
          <p:cNvSpPr txBox="1"/>
          <p:nvPr/>
        </p:nvSpPr>
        <p:spPr>
          <a:xfrm>
            <a:off x="4762999" y="5634463"/>
            <a:ext cx="162678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Create Account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5D9962-5CE1-4A0A-8F39-C711C01C86D3}"/>
              </a:ext>
            </a:extLst>
          </p:cNvPr>
          <p:cNvGrpSpPr/>
          <p:nvPr/>
        </p:nvGrpSpPr>
        <p:grpSpPr>
          <a:xfrm>
            <a:off x="2901192" y="4738289"/>
            <a:ext cx="5099199" cy="729888"/>
            <a:chOff x="2330301" y="4385027"/>
            <a:chExt cx="5099199" cy="7298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BBBA60-2B8E-43FD-8CD5-8BEDAF70944E}"/>
                </a:ext>
              </a:extLst>
            </p:cNvPr>
            <p:cNvSpPr txBox="1"/>
            <p:nvPr/>
          </p:nvSpPr>
          <p:spPr>
            <a:xfrm>
              <a:off x="2415368" y="4745583"/>
              <a:ext cx="50141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838DD6-901A-4892-AD8C-49F5EED0A393}"/>
                </a:ext>
              </a:extLst>
            </p:cNvPr>
            <p:cNvSpPr txBox="1"/>
            <p:nvPr/>
          </p:nvSpPr>
          <p:spPr>
            <a:xfrm>
              <a:off x="2330301" y="4385027"/>
              <a:ext cx="145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Password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5A272F-3EC7-4AF1-9B6C-2374EF1A4891}"/>
              </a:ext>
            </a:extLst>
          </p:cNvPr>
          <p:cNvGrpSpPr/>
          <p:nvPr/>
        </p:nvGrpSpPr>
        <p:grpSpPr>
          <a:xfrm>
            <a:off x="2907618" y="3415641"/>
            <a:ext cx="5086346" cy="645955"/>
            <a:chOff x="2330301" y="2992246"/>
            <a:chExt cx="5086346" cy="6459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EA8308-43BB-4392-B4DA-40844C423201}"/>
                </a:ext>
              </a:extLst>
            </p:cNvPr>
            <p:cNvSpPr txBox="1"/>
            <p:nvPr/>
          </p:nvSpPr>
          <p:spPr>
            <a:xfrm>
              <a:off x="2330301" y="2992246"/>
              <a:ext cx="2374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Employee Id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0D097-EC21-491E-9281-179895E51BB2}"/>
                </a:ext>
              </a:extLst>
            </p:cNvPr>
            <p:cNvSpPr txBox="1"/>
            <p:nvPr/>
          </p:nvSpPr>
          <p:spPr>
            <a:xfrm>
              <a:off x="2402515" y="3268869"/>
              <a:ext cx="50141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9767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8B493-0B33-46F2-8707-95AD15AE2F00}"/>
              </a:ext>
            </a:extLst>
          </p:cNvPr>
          <p:cNvSpPr/>
          <p:nvPr/>
        </p:nvSpPr>
        <p:spPr>
          <a:xfrm>
            <a:off x="187569" y="969458"/>
            <a:ext cx="11540606" cy="6493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067F-A8F4-4008-8C82-BA0CF0E9A950}"/>
              </a:ext>
            </a:extLst>
          </p:cNvPr>
          <p:cNvSpPr txBox="1"/>
          <p:nvPr/>
        </p:nvSpPr>
        <p:spPr>
          <a:xfrm>
            <a:off x="197036" y="969458"/>
            <a:ext cx="11540605" cy="5888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2AE74-3ED1-4A9A-A24B-07516031D9FD}"/>
              </a:ext>
            </a:extLst>
          </p:cNvPr>
          <p:cNvSpPr txBox="1"/>
          <p:nvPr/>
        </p:nvSpPr>
        <p:spPr>
          <a:xfrm>
            <a:off x="3694775" y="979962"/>
            <a:ext cx="4211782" cy="649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24AF4-3510-45F5-9255-C2F784A10A56}"/>
              </a:ext>
            </a:extLst>
          </p:cNvPr>
          <p:cNvSpPr txBox="1"/>
          <p:nvPr/>
        </p:nvSpPr>
        <p:spPr>
          <a:xfrm>
            <a:off x="7906557" y="990466"/>
            <a:ext cx="3831084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F1542-91A3-44F6-9A19-6F1A5600E0FA}"/>
              </a:ext>
            </a:extLst>
          </p:cNvPr>
          <p:cNvSpPr txBox="1"/>
          <p:nvPr/>
        </p:nvSpPr>
        <p:spPr>
          <a:xfrm>
            <a:off x="187569" y="975317"/>
            <a:ext cx="3497740" cy="637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8B772-4A94-49C3-A6A6-9BDA4BA3BB30}"/>
              </a:ext>
            </a:extLst>
          </p:cNvPr>
          <p:cNvSpPr txBox="1"/>
          <p:nvPr/>
        </p:nvSpPr>
        <p:spPr>
          <a:xfrm>
            <a:off x="690934" y="1109470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49903-740D-4810-B056-37C952AD6172}"/>
              </a:ext>
            </a:extLst>
          </p:cNvPr>
          <p:cNvSpPr txBox="1"/>
          <p:nvPr/>
        </p:nvSpPr>
        <p:spPr>
          <a:xfrm>
            <a:off x="4867528" y="1191491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04606-2D64-4354-8158-9D5C9D9E6DA2}"/>
              </a:ext>
            </a:extLst>
          </p:cNvPr>
          <p:cNvSpPr txBox="1"/>
          <p:nvPr/>
        </p:nvSpPr>
        <p:spPr>
          <a:xfrm>
            <a:off x="8978260" y="11576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&amp; 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48C0E-B33C-44D3-B798-C664301BBE3D}"/>
              </a:ext>
            </a:extLst>
          </p:cNvPr>
          <p:cNvSpPr txBox="1"/>
          <p:nvPr/>
        </p:nvSpPr>
        <p:spPr>
          <a:xfrm>
            <a:off x="595347" y="2049361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Fastest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7EBB84-CB07-43B1-8F22-C59DD698B5AA}"/>
              </a:ext>
            </a:extLst>
          </p:cNvPr>
          <p:cNvSpPr txBox="1"/>
          <p:nvPr/>
        </p:nvSpPr>
        <p:spPr>
          <a:xfrm>
            <a:off x="4174189" y="2016263"/>
            <a:ext cx="177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D86BD0-1094-40DD-B004-AA6496C29BDD}"/>
              </a:ext>
            </a:extLst>
          </p:cNvPr>
          <p:cNvSpPr txBox="1"/>
          <p:nvPr/>
        </p:nvSpPr>
        <p:spPr>
          <a:xfrm>
            <a:off x="8186108" y="2026767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Lowest 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31AB3-3211-4381-866F-88DB669D76B4}"/>
              </a:ext>
            </a:extLst>
          </p:cNvPr>
          <p:cNvSpPr txBox="1"/>
          <p:nvPr/>
        </p:nvSpPr>
        <p:spPr>
          <a:xfrm>
            <a:off x="690383" y="2417738"/>
            <a:ext cx="2964872" cy="1366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54187-BE6B-48AF-B550-228CEFBBC289}"/>
              </a:ext>
            </a:extLst>
          </p:cNvPr>
          <p:cNvSpPr txBox="1"/>
          <p:nvPr/>
        </p:nvSpPr>
        <p:spPr>
          <a:xfrm>
            <a:off x="4100554" y="2396099"/>
            <a:ext cx="2964872" cy="1366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37E6AA-79F6-44D6-831D-2F18411E299B}"/>
              </a:ext>
            </a:extLst>
          </p:cNvPr>
          <p:cNvSpPr txBox="1"/>
          <p:nvPr/>
        </p:nvSpPr>
        <p:spPr>
          <a:xfrm>
            <a:off x="8085940" y="2397588"/>
            <a:ext cx="2964872" cy="1366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9BDC0-FFEC-4B42-8D34-B46D913539E3}"/>
              </a:ext>
            </a:extLst>
          </p:cNvPr>
          <p:cNvSpPr txBox="1"/>
          <p:nvPr/>
        </p:nvSpPr>
        <p:spPr>
          <a:xfrm>
            <a:off x="858982" y="2718051"/>
            <a:ext cx="21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</a:t>
            </a:r>
          </a:p>
          <a:p>
            <a:r>
              <a:rPr lang="en-IN" dirty="0"/>
              <a:t>Price: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9880AA-5E41-4FD4-B717-B9A9EE1409F1}"/>
              </a:ext>
            </a:extLst>
          </p:cNvPr>
          <p:cNvSpPr txBox="1"/>
          <p:nvPr/>
        </p:nvSpPr>
        <p:spPr>
          <a:xfrm>
            <a:off x="4255534" y="2626391"/>
            <a:ext cx="21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</a:t>
            </a:r>
          </a:p>
          <a:p>
            <a:r>
              <a:rPr lang="en-IN" dirty="0"/>
              <a:t>Price: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3CF581-6047-45EC-A362-F65780B0FDCD}"/>
              </a:ext>
            </a:extLst>
          </p:cNvPr>
          <p:cNvSpPr txBox="1"/>
          <p:nvPr/>
        </p:nvSpPr>
        <p:spPr>
          <a:xfrm>
            <a:off x="8236865" y="2643361"/>
            <a:ext cx="21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Date:</a:t>
            </a:r>
          </a:p>
          <a:p>
            <a:r>
              <a:rPr lang="en-IN" dirty="0"/>
              <a:t>Price: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6524B8-7601-40BE-9422-0D40F24F1A0F}"/>
              </a:ext>
            </a:extLst>
          </p:cNvPr>
          <p:cNvSpPr txBox="1"/>
          <p:nvPr/>
        </p:nvSpPr>
        <p:spPr>
          <a:xfrm>
            <a:off x="834146" y="4221297"/>
            <a:ext cx="162678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Credit Card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933589-D9A7-44C6-9A91-F46AB0D166EA}"/>
              </a:ext>
            </a:extLst>
          </p:cNvPr>
          <p:cNvSpPr txBox="1"/>
          <p:nvPr/>
        </p:nvSpPr>
        <p:spPr>
          <a:xfrm>
            <a:off x="4247697" y="4221297"/>
            <a:ext cx="162678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Cash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7BA3AF-0501-4677-8184-4ADF3A9879F6}"/>
              </a:ext>
            </a:extLst>
          </p:cNvPr>
          <p:cNvSpPr txBox="1"/>
          <p:nvPr/>
        </p:nvSpPr>
        <p:spPr>
          <a:xfrm>
            <a:off x="8176740" y="4221297"/>
            <a:ext cx="162678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PayPal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A1817A-A9EA-42F3-AEE4-2249F14667CE}"/>
              </a:ext>
            </a:extLst>
          </p:cNvPr>
          <p:cNvSpPr txBox="1"/>
          <p:nvPr/>
        </p:nvSpPr>
        <p:spPr>
          <a:xfrm>
            <a:off x="4298265" y="5703876"/>
            <a:ext cx="162678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Print  Label</a:t>
            </a:r>
          </a:p>
        </p:txBody>
      </p:sp>
    </p:spTree>
    <p:extLst>
      <p:ext uri="{BB962C8B-B14F-4D97-AF65-F5344CB8AC3E}">
        <p14:creationId xmlns:p14="http://schemas.microsoft.com/office/powerpoint/2010/main" val="205779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420658-339E-4958-8290-D3C429E0C333}"/>
              </a:ext>
            </a:extLst>
          </p:cNvPr>
          <p:cNvSpPr txBox="1"/>
          <p:nvPr/>
        </p:nvSpPr>
        <p:spPr>
          <a:xfrm>
            <a:off x="692042" y="1749199"/>
            <a:ext cx="930009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Thank you for Order:</a:t>
            </a:r>
          </a:p>
          <a:p>
            <a:endParaRPr lang="en-IN" b="1" dirty="0"/>
          </a:p>
          <a:p>
            <a:r>
              <a:rPr lang="en-IN" b="1" dirty="0"/>
              <a:t>Tracking Number: XXXXXXXXXXXX</a:t>
            </a:r>
          </a:p>
          <a:p>
            <a:r>
              <a:rPr lang="en-IN" b="1" dirty="0"/>
              <a:t>Order Date : XXXXXXXXXXXXXXX</a:t>
            </a:r>
          </a:p>
          <a:p>
            <a:r>
              <a:rPr lang="en-IN" b="1" dirty="0"/>
              <a:t>Customer Name: XXXXXXXXXXXXXXXXXXX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: Please Keep the above order number for your reference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84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E71B62A7-3C57-450C-AA46-F151FCB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25972"/>
              </p:ext>
            </p:extLst>
          </p:nvPr>
        </p:nvGraphicFramePr>
        <p:xfrm>
          <a:off x="3501087" y="1859339"/>
          <a:ext cx="8128000" cy="313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96900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83812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Date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40146"/>
                  </a:ext>
                </a:extLst>
              </a:tr>
              <a:tr h="5232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3384"/>
                  </a:ext>
                </a:extLst>
              </a:tr>
              <a:tr h="523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94769"/>
                  </a:ext>
                </a:extLst>
              </a:tr>
              <a:tr h="523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73706"/>
                  </a:ext>
                </a:extLst>
              </a:tr>
              <a:tr h="523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86550"/>
                  </a:ext>
                </a:extLst>
              </a:tr>
              <a:tr h="523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0538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1B73-00DF-409B-91BE-BC69C0AE06EB}"/>
              </a:ext>
            </a:extLst>
          </p:cNvPr>
          <p:cNvGrpSpPr/>
          <p:nvPr/>
        </p:nvGrpSpPr>
        <p:grpSpPr>
          <a:xfrm>
            <a:off x="368824" y="1859339"/>
            <a:ext cx="2718934" cy="3139321"/>
            <a:chOff x="368824" y="1859339"/>
            <a:chExt cx="2718934" cy="31393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20658-339E-4958-8290-D3C429E0C333}"/>
                </a:ext>
              </a:extLst>
            </p:cNvPr>
            <p:cNvSpPr txBox="1"/>
            <p:nvPr/>
          </p:nvSpPr>
          <p:spPr>
            <a:xfrm>
              <a:off x="368824" y="1859339"/>
              <a:ext cx="2718934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CA679-5EC2-4375-96A8-1B2F4D313AE0}"/>
                </a:ext>
              </a:extLst>
            </p:cNvPr>
            <p:cNvSpPr txBox="1"/>
            <p:nvPr/>
          </p:nvSpPr>
          <p:spPr>
            <a:xfrm>
              <a:off x="562913" y="2146852"/>
              <a:ext cx="21802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11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1B73-00DF-409B-91BE-BC69C0AE06EB}"/>
              </a:ext>
            </a:extLst>
          </p:cNvPr>
          <p:cNvGrpSpPr/>
          <p:nvPr/>
        </p:nvGrpSpPr>
        <p:grpSpPr>
          <a:xfrm>
            <a:off x="368824" y="1859339"/>
            <a:ext cx="2718934" cy="3139321"/>
            <a:chOff x="368824" y="1859339"/>
            <a:chExt cx="2718934" cy="31393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20658-339E-4958-8290-D3C429E0C333}"/>
                </a:ext>
              </a:extLst>
            </p:cNvPr>
            <p:cNvSpPr txBox="1"/>
            <p:nvPr/>
          </p:nvSpPr>
          <p:spPr>
            <a:xfrm>
              <a:off x="368824" y="1859339"/>
              <a:ext cx="2718934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CA679-5EC2-4375-96A8-1B2F4D313AE0}"/>
                </a:ext>
              </a:extLst>
            </p:cNvPr>
            <p:cNvSpPr txBox="1"/>
            <p:nvPr/>
          </p:nvSpPr>
          <p:spPr>
            <a:xfrm>
              <a:off x="562913" y="2146852"/>
              <a:ext cx="21802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Home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Dashboard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DBCDC99-BED9-4C89-9F1B-38E0FC3C5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56288"/>
              </p:ext>
            </p:extLst>
          </p:nvPr>
        </p:nvGraphicFramePr>
        <p:xfrm>
          <a:off x="4029409" y="2015496"/>
          <a:ext cx="64758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974">
                  <a:extLst>
                    <a:ext uri="{9D8B030D-6E8A-4147-A177-3AD203B41FA5}">
                      <a16:colId xmlns:a16="http://schemas.microsoft.com/office/drawing/2014/main" val="3094119745"/>
                    </a:ext>
                  </a:extLst>
                </a:gridCol>
                <a:gridCol w="1618974">
                  <a:extLst>
                    <a:ext uri="{9D8B030D-6E8A-4147-A177-3AD203B41FA5}">
                      <a16:colId xmlns:a16="http://schemas.microsoft.com/office/drawing/2014/main" val="3151248674"/>
                    </a:ext>
                  </a:extLst>
                </a:gridCol>
                <a:gridCol w="1618974">
                  <a:extLst>
                    <a:ext uri="{9D8B030D-6E8A-4147-A177-3AD203B41FA5}">
                      <a16:colId xmlns:a16="http://schemas.microsoft.com/office/drawing/2014/main" val="1111805355"/>
                    </a:ext>
                  </a:extLst>
                </a:gridCol>
                <a:gridCol w="1618974">
                  <a:extLst>
                    <a:ext uri="{9D8B030D-6E8A-4147-A177-3AD203B41FA5}">
                      <a16:colId xmlns:a16="http://schemas.microsoft.com/office/drawing/2014/main" val="148639277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From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Tracking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54894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17500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A52284B-FEA8-4B56-942C-9D7FA50DA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75125"/>
              </p:ext>
            </p:extLst>
          </p:nvPr>
        </p:nvGraphicFramePr>
        <p:xfrm>
          <a:off x="4029409" y="3180523"/>
          <a:ext cx="725117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290">
                  <a:extLst>
                    <a:ext uri="{9D8B030D-6E8A-4147-A177-3AD203B41FA5}">
                      <a16:colId xmlns:a16="http://schemas.microsoft.com/office/drawing/2014/main" val="4115170889"/>
                    </a:ext>
                  </a:extLst>
                </a:gridCol>
                <a:gridCol w="682580">
                  <a:extLst>
                    <a:ext uri="{9D8B030D-6E8A-4147-A177-3AD203B41FA5}">
                      <a16:colId xmlns:a16="http://schemas.microsoft.com/office/drawing/2014/main" val="2699181638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375237333"/>
                    </a:ext>
                  </a:extLst>
                </a:gridCol>
                <a:gridCol w="1237867">
                  <a:extLst>
                    <a:ext uri="{9D8B030D-6E8A-4147-A177-3AD203B41FA5}">
                      <a16:colId xmlns:a16="http://schemas.microsoft.com/office/drawing/2014/main" val="2244860363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3831040569"/>
                    </a:ext>
                  </a:extLst>
                </a:gridCol>
                <a:gridCol w="1205198">
                  <a:extLst>
                    <a:ext uri="{9D8B030D-6E8A-4147-A177-3AD203B41FA5}">
                      <a16:colId xmlns:a16="http://schemas.microsoft.com/office/drawing/2014/main" val="2529889083"/>
                    </a:ext>
                  </a:extLst>
                </a:gridCol>
                <a:gridCol w="1076412">
                  <a:extLst>
                    <a:ext uri="{9D8B030D-6E8A-4147-A177-3AD203B41FA5}">
                      <a16:colId xmlns:a16="http://schemas.microsoft.com/office/drawing/2014/main" val="3269107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From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Ship Date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Delivery Date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5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46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37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4199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860D669-9EFC-4635-98F9-129A0803079B}"/>
              </a:ext>
            </a:extLst>
          </p:cNvPr>
          <p:cNvSpPr txBox="1"/>
          <p:nvPr/>
        </p:nvSpPr>
        <p:spPr>
          <a:xfrm>
            <a:off x="10419469" y="3793054"/>
            <a:ext cx="775281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IN" dirty="0"/>
              <a:t>Edit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A2848-0FCC-4A08-A410-0030EB075FC7}"/>
              </a:ext>
            </a:extLst>
          </p:cNvPr>
          <p:cNvSpPr txBox="1"/>
          <p:nvPr/>
        </p:nvSpPr>
        <p:spPr>
          <a:xfrm>
            <a:off x="10419469" y="4170802"/>
            <a:ext cx="775281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IN" dirty="0"/>
              <a:t>Edit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C9D7D-2217-49C8-A042-BDC72EECFBA6}"/>
              </a:ext>
            </a:extLst>
          </p:cNvPr>
          <p:cNvSpPr txBox="1"/>
          <p:nvPr/>
        </p:nvSpPr>
        <p:spPr>
          <a:xfrm>
            <a:off x="10419469" y="4556282"/>
            <a:ext cx="775281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IN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48475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251B73-00DF-409B-91BE-BC69C0AE06EB}"/>
              </a:ext>
            </a:extLst>
          </p:cNvPr>
          <p:cNvGrpSpPr/>
          <p:nvPr/>
        </p:nvGrpSpPr>
        <p:grpSpPr>
          <a:xfrm>
            <a:off x="427339" y="2082609"/>
            <a:ext cx="11041298" cy="4170400"/>
            <a:chOff x="368824" y="1859339"/>
            <a:chExt cx="2718934" cy="31393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20658-339E-4958-8290-D3C429E0C333}"/>
                </a:ext>
              </a:extLst>
            </p:cNvPr>
            <p:cNvSpPr txBox="1"/>
            <p:nvPr/>
          </p:nvSpPr>
          <p:spPr>
            <a:xfrm>
              <a:off x="368824" y="1859339"/>
              <a:ext cx="2718934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CA679-5EC2-4375-96A8-1B2F4D313AE0}"/>
                </a:ext>
              </a:extLst>
            </p:cNvPr>
            <p:cNvSpPr txBox="1"/>
            <p:nvPr/>
          </p:nvSpPr>
          <p:spPr>
            <a:xfrm>
              <a:off x="562913" y="2146852"/>
              <a:ext cx="2180287" cy="695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.</a:t>
              </a:r>
            </a:p>
            <a:p>
              <a:r>
                <a:rPr lang="en-IN" dirty="0"/>
                <a:t>.</a:t>
              </a:r>
            </a:p>
            <a:p>
              <a:r>
                <a:rPr lang="en-IN" dirty="0"/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DC4D23-8237-4A79-8A59-ED4EDE74F387}"/>
              </a:ext>
            </a:extLst>
          </p:cNvPr>
          <p:cNvSpPr txBox="1"/>
          <p:nvPr/>
        </p:nvSpPr>
        <p:spPr>
          <a:xfrm>
            <a:off x="1156999" y="3644348"/>
            <a:ext cx="1652462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Image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A583D1-86F4-4CCD-A3E6-DD5FE1699115}"/>
              </a:ext>
            </a:extLst>
          </p:cNvPr>
          <p:cNvSpPr txBox="1"/>
          <p:nvPr/>
        </p:nvSpPr>
        <p:spPr>
          <a:xfrm>
            <a:off x="4887486" y="3644348"/>
            <a:ext cx="1652462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ctr"/>
            <a:r>
              <a:rPr lang="en-IN" dirty="0"/>
              <a:t>Image</a:t>
            </a:r>
          </a:p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A4B90-D49E-43F1-9EF9-8CCF799F51B0}"/>
              </a:ext>
            </a:extLst>
          </p:cNvPr>
          <p:cNvSpPr txBox="1"/>
          <p:nvPr/>
        </p:nvSpPr>
        <p:spPr>
          <a:xfrm>
            <a:off x="1144172" y="4925202"/>
            <a:ext cx="8853911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  <a:p>
            <a:pPr algn="ctr"/>
            <a:r>
              <a:rPr lang="en-IN" dirty="0"/>
              <a:t>.Image</a:t>
            </a:r>
          </a:p>
          <a:p>
            <a:r>
              <a:rPr lang="en-IN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F22C9-66F1-43E9-B004-38A2C320A7BB}"/>
              </a:ext>
            </a:extLst>
          </p:cNvPr>
          <p:cNvSpPr txBox="1"/>
          <p:nvPr/>
        </p:nvSpPr>
        <p:spPr>
          <a:xfrm>
            <a:off x="2809461" y="2822713"/>
            <a:ext cx="37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874E9-E2CA-4E8A-A844-A6110A1F5889}"/>
              </a:ext>
            </a:extLst>
          </p:cNvPr>
          <p:cNvSpPr txBox="1"/>
          <p:nvPr/>
        </p:nvSpPr>
        <p:spPr>
          <a:xfrm>
            <a:off x="8378312" y="3644348"/>
            <a:ext cx="1652462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ctr"/>
            <a:r>
              <a:rPr lang="en-IN" dirty="0"/>
              <a:t>Image</a:t>
            </a:r>
          </a:p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D4D80-CB25-4EC6-BE54-49D22667484A}"/>
              </a:ext>
            </a:extLst>
          </p:cNvPr>
          <p:cNvSpPr txBox="1"/>
          <p:nvPr/>
        </p:nvSpPr>
        <p:spPr>
          <a:xfrm>
            <a:off x="1881809" y="4267200"/>
            <a:ext cx="927652" cy="3693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C21F1-0708-4BBF-844A-AC29DE3F3C6C}"/>
              </a:ext>
            </a:extLst>
          </p:cNvPr>
          <p:cNvSpPr txBox="1"/>
          <p:nvPr/>
        </p:nvSpPr>
        <p:spPr>
          <a:xfrm>
            <a:off x="9141773" y="4249738"/>
            <a:ext cx="927652" cy="3693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Button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000590-A61C-4899-9F62-334A72D83AD1}"/>
              </a:ext>
            </a:extLst>
          </p:cNvPr>
          <p:cNvSpPr txBox="1"/>
          <p:nvPr/>
        </p:nvSpPr>
        <p:spPr>
          <a:xfrm>
            <a:off x="5612296" y="4238967"/>
            <a:ext cx="927652" cy="3693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6843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8B03D-B48D-4A6A-8A16-E8B31FA38595}"/>
              </a:ext>
            </a:extLst>
          </p:cNvPr>
          <p:cNvSpPr txBox="1"/>
          <p:nvPr/>
        </p:nvSpPr>
        <p:spPr>
          <a:xfrm>
            <a:off x="4127383" y="3171039"/>
            <a:ext cx="2684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0771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1E5FBA-E074-44A4-A633-0B92FF96C996}"/>
              </a:ext>
            </a:extLst>
          </p:cNvPr>
          <p:cNvSpPr txBox="1"/>
          <p:nvPr/>
        </p:nvSpPr>
        <p:spPr>
          <a:xfrm>
            <a:off x="1577009" y="622852"/>
            <a:ext cx="7474226" cy="57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D32C5-3E78-4CB4-AF61-EB80A1D6D85E}"/>
              </a:ext>
            </a:extLst>
          </p:cNvPr>
          <p:cNvSpPr txBox="1"/>
          <p:nvPr/>
        </p:nvSpPr>
        <p:spPr>
          <a:xfrm>
            <a:off x="2835966" y="1020277"/>
            <a:ext cx="14806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17B3C-AB5B-41AF-9BA0-5077AFE9044C}"/>
              </a:ext>
            </a:extLst>
          </p:cNvPr>
          <p:cNvSpPr txBox="1"/>
          <p:nvPr/>
        </p:nvSpPr>
        <p:spPr>
          <a:xfrm>
            <a:off x="5234609" y="868104"/>
            <a:ext cx="19634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3200" b="1" dirty="0"/>
              <a:t>ShipSmart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008C9F-860D-40DE-8F04-0DC3918AD009}"/>
              </a:ext>
            </a:extLst>
          </p:cNvPr>
          <p:cNvCxnSpPr>
            <a:cxnSpLocks/>
          </p:cNvCxnSpPr>
          <p:nvPr/>
        </p:nvCxnSpPr>
        <p:spPr>
          <a:xfrm>
            <a:off x="1577009" y="1531617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5DEC86-950C-45CB-9F47-0A4C6C391A8D}"/>
              </a:ext>
            </a:extLst>
          </p:cNvPr>
          <p:cNvSpPr txBox="1"/>
          <p:nvPr/>
        </p:nvSpPr>
        <p:spPr>
          <a:xfrm>
            <a:off x="3081224" y="1819547"/>
            <a:ext cx="1892595" cy="3720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C0A45-110B-4A0B-AB53-588624B18334}"/>
              </a:ext>
            </a:extLst>
          </p:cNvPr>
          <p:cNvSpPr txBox="1"/>
          <p:nvPr/>
        </p:nvSpPr>
        <p:spPr>
          <a:xfrm>
            <a:off x="5433236" y="1785243"/>
            <a:ext cx="1892595" cy="37206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Customer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C5B8F-AF94-47DE-865C-42D3BB47C62A}"/>
              </a:ext>
            </a:extLst>
          </p:cNvPr>
          <p:cNvSpPr txBox="1"/>
          <p:nvPr/>
        </p:nvSpPr>
        <p:spPr>
          <a:xfrm>
            <a:off x="2330301" y="3680482"/>
            <a:ext cx="1187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Email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E724A-A7E7-4336-868B-7D63762F2587}"/>
              </a:ext>
            </a:extLst>
          </p:cNvPr>
          <p:cNvSpPr txBox="1"/>
          <p:nvPr/>
        </p:nvSpPr>
        <p:spPr>
          <a:xfrm>
            <a:off x="2402515" y="2584602"/>
            <a:ext cx="5014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049D8-B824-4D0A-A66A-3B75283D1550}"/>
              </a:ext>
            </a:extLst>
          </p:cNvPr>
          <p:cNvSpPr txBox="1"/>
          <p:nvPr/>
        </p:nvSpPr>
        <p:spPr>
          <a:xfrm>
            <a:off x="2330301" y="2992246"/>
            <a:ext cx="237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Last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D60BA-DEE5-4444-A3EB-8E5245439909}"/>
              </a:ext>
            </a:extLst>
          </p:cNvPr>
          <p:cNvSpPr txBox="1"/>
          <p:nvPr/>
        </p:nvSpPr>
        <p:spPr>
          <a:xfrm>
            <a:off x="2402515" y="3268869"/>
            <a:ext cx="5014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94824-8F87-4D1A-AA35-856124339D36}"/>
              </a:ext>
            </a:extLst>
          </p:cNvPr>
          <p:cNvSpPr txBox="1"/>
          <p:nvPr/>
        </p:nvSpPr>
        <p:spPr>
          <a:xfrm>
            <a:off x="2365302" y="2276922"/>
            <a:ext cx="145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First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71AC0-713B-486A-A9C0-07C7490110EA}"/>
              </a:ext>
            </a:extLst>
          </p:cNvPr>
          <p:cNvSpPr txBox="1"/>
          <p:nvPr/>
        </p:nvSpPr>
        <p:spPr>
          <a:xfrm>
            <a:off x="2402515" y="4012977"/>
            <a:ext cx="5014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D30A6-AE42-48B6-8ACD-0DF6C8A8BC74}"/>
              </a:ext>
            </a:extLst>
          </p:cNvPr>
          <p:cNvSpPr txBox="1"/>
          <p:nvPr/>
        </p:nvSpPr>
        <p:spPr>
          <a:xfrm>
            <a:off x="3952262" y="5489691"/>
            <a:ext cx="162678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Create Account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BBA60-2B8E-43FD-8CD5-8BEDAF70944E}"/>
              </a:ext>
            </a:extLst>
          </p:cNvPr>
          <p:cNvSpPr txBox="1"/>
          <p:nvPr/>
        </p:nvSpPr>
        <p:spPr>
          <a:xfrm>
            <a:off x="2415368" y="4745583"/>
            <a:ext cx="5014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838DD6-901A-4892-AD8C-49F5EED0A393}"/>
              </a:ext>
            </a:extLst>
          </p:cNvPr>
          <p:cNvSpPr txBox="1"/>
          <p:nvPr/>
        </p:nvSpPr>
        <p:spPr>
          <a:xfrm>
            <a:off x="2330301" y="4385027"/>
            <a:ext cx="145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1635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944B86-9B64-4484-A997-7D33BB9DD189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16B878-D574-4346-BE28-3C2BCCE4DA1A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AB79C-2EFF-4D45-A1F6-81A5BFA553A8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B0C5F9-C575-41D2-BDF0-AB48ED9B0FDC}"/>
              </a:ext>
            </a:extLst>
          </p:cNvPr>
          <p:cNvSpPr/>
          <p:nvPr/>
        </p:nvSpPr>
        <p:spPr>
          <a:xfrm>
            <a:off x="4628195" y="3495311"/>
            <a:ext cx="2659356" cy="4670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0393C-EB54-4B5F-AFB5-1952F6261415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3832-8EAC-4BE9-8FC5-917FF5E2CF12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22C16-2994-4827-A108-5A9A225369CF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45B72-B439-4D92-A734-CDF0037E2175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CDF3F5-E84B-415D-A695-82F6B57DCF53}"/>
              </a:ext>
            </a:extLst>
          </p:cNvPr>
          <p:cNvSpPr/>
          <p:nvPr/>
        </p:nvSpPr>
        <p:spPr>
          <a:xfrm>
            <a:off x="187570" y="1205948"/>
            <a:ext cx="11540606" cy="205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Moving Pictures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C1E6F-09C9-47E0-A545-D76BB96362B5}"/>
              </a:ext>
            </a:extLst>
          </p:cNvPr>
          <p:cNvSpPr/>
          <p:nvPr/>
        </p:nvSpPr>
        <p:spPr>
          <a:xfrm>
            <a:off x="93784" y="5864086"/>
            <a:ext cx="12004431" cy="9939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en-IN" dirty="0"/>
            </a:br>
            <a:endParaRPr lang="en-IN" b="0" i="0" dirty="0">
              <a:solidFill>
                <a:srgbClr val="EEEEEE"/>
              </a:solidFill>
              <a:effectLst/>
              <a:latin typeface="Roboto"/>
            </a:endParaRPr>
          </a:p>
          <a:p>
            <a:pPr algn="l"/>
            <a:r>
              <a:rPr lang="en-IN" b="0" i="0" dirty="0">
                <a:solidFill>
                  <a:srgbClr val="CCCCCC"/>
                </a:solidFill>
                <a:effectLst/>
                <a:latin typeface="Roboto"/>
              </a:rPr>
              <a:t>   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26A1B-DE5E-4AF9-B36C-BE030E777D5C}"/>
              </a:ext>
            </a:extLst>
          </p:cNvPr>
          <p:cNvSpPr txBox="1"/>
          <p:nvPr/>
        </p:nvSpPr>
        <p:spPr>
          <a:xfrm>
            <a:off x="238540" y="6176377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PATCO COMPANY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49367-9239-48C9-B307-597D09A917B1}"/>
              </a:ext>
            </a:extLst>
          </p:cNvPr>
          <p:cNvSpPr txBox="1"/>
          <p:nvPr/>
        </p:nvSpPr>
        <p:spPr>
          <a:xfrm>
            <a:off x="338235" y="6433932"/>
            <a:ext cx="29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23F45-6875-46C4-86A5-C13C42A5FE96}"/>
              </a:ext>
            </a:extLst>
          </p:cNvPr>
          <p:cNvSpPr txBox="1"/>
          <p:nvPr/>
        </p:nvSpPr>
        <p:spPr>
          <a:xfrm>
            <a:off x="562912" y="6432203"/>
            <a:ext cx="2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C4564-882B-42B0-91A4-AA21C96E4203}"/>
              </a:ext>
            </a:extLst>
          </p:cNvPr>
          <p:cNvSpPr txBox="1"/>
          <p:nvPr/>
        </p:nvSpPr>
        <p:spPr>
          <a:xfrm>
            <a:off x="793092" y="6432203"/>
            <a:ext cx="53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72DC0-0190-42BA-9888-C97402FB9279}"/>
              </a:ext>
            </a:extLst>
          </p:cNvPr>
          <p:cNvSpPr txBox="1"/>
          <p:nvPr/>
        </p:nvSpPr>
        <p:spPr>
          <a:xfrm>
            <a:off x="8845112" y="6549744"/>
            <a:ext cx="55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CCCCCC"/>
                </a:solidFill>
                <a:effectLst/>
                <a:latin typeface="Roboto"/>
              </a:rPr>
              <a:t>© 2018 PATCO SHIPPING. All rights reserved.</a:t>
            </a:r>
            <a:endParaRPr lang="en-IN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2DD511-C73A-41A4-AD54-FBFC98ADCE8C}"/>
              </a:ext>
            </a:extLst>
          </p:cNvPr>
          <p:cNvSpPr/>
          <p:nvPr/>
        </p:nvSpPr>
        <p:spPr>
          <a:xfrm>
            <a:off x="4628195" y="4694632"/>
            <a:ext cx="2659356" cy="4670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Rate Calculator</a:t>
            </a:r>
          </a:p>
        </p:txBody>
      </p:sp>
    </p:spTree>
    <p:extLst>
      <p:ext uri="{BB962C8B-B14F-4D97-AF65-F5344CB8AC3E}">
        <p14:creationId xmlns:p14="http://schemas.microsoft.com/office/powerpoint/2010/main" val="363468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944B86-9B64-4484-A997-7D33BB9DD189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16B878-D574-4346-BE28-3C2BCCE4DA1A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AB79C-2EFF-4D45-A1F6-81A5BFA553A8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B0C5F9-C575-41D2-BDF0-AB48ED9B0FDC}"/>
              </a:ext>
            </a:extLst>
          </p:cNvPr>
          <p:cNvSpPr/>
          <p:nvPr/>
        </p:nvSpPr>
        <p:spPr>
          <a:xfrm>
            <a:off x="4628195" y="3495311"/>
            <a:ext cx="2659356" cy="4670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0393C-EB54-4B5F-AFB5-1952F6261415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3832-8EAC-4BE9-8FC5-917FF5E2CF12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22C16-2994-4827-A108-5A9A225369CF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45B72-B439-4D92-A734-CDF0037E2175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CDF3F5-E84B-415D-A695-82F6B57DCF53}"/>
              </a:ext>
            </a:extLst>
          </p:cNvPr>
          <p:cNvSpPr/>
          <p:nvPr/>
        </p:nvSpPr>
        <p:spPr>
          <a:xfrm>
            <a:off x="187570" y="1205948"/>
            <a:ext cx="11540606" cy="2054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Moving Pictures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C1E6F-09C9-47E0-A545-D76BB96362B5}"/>
              </a:ext>
            </a:extLst>
          </p:cNvPr>
          <p:cNvSpPr/>
          <p:nvPr/>
        </p:nvSpPr>
        <p:spPr>
          <a:xfrm>
            <a:off x="93784" y="5864086"/>
            <a:ext cx="12004431" cy="9939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en-IN" dirty="0"/>
            </a:br>
            <a:endParaRPr lang="en-IN" b="0" i="0" dirty="0">
              <a:solidFill>
                <a:srgbClr val="EEEEEE"/>
              </a:solidFill>
              <a:effectLst/>
              <a:latin typeface="Roboto"/>
            </a:endParaRPr>
          </a:p>
          <a:p>
            <a:pPr algn="l"/>
            <a:r>
              <a:rPr lang="en-IN" b="0" i="0" dirty="0">
                <a:solidFill>
                  <a:srgbClr val="CCCCCC"/>
                </a:solidFill>
                <a:effectLst/>
                <a:latin typeface="Roboto"/>
              </a:rPr>
              <a:t>   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26A1B-DE5E-4AF9-B36C-BE030E777D5C}"/>
              </a:ext>
            </a:extLst>
          </p:cNvPr>
          <p:cNvSpPr txBox="1"/>
          <p:nvPr/>
        </p:nvSpPr>
        <p:spPr>
          <a:xfrm>
            <a:off x="238540" y="6176377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PATCO COMPANY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49367-9239-48C9-B307-597D09A917B1}"/>
              </a:ext>
            </a:extLst>
          </p:cNvPr>
          <p:cNvSpPr txBox="1"/>
          <p:nvPr/>
        </p:nvSpPr>
        <p:spPr>
          <a:xfrm>
            <a:off x="338235" y="6433932"/>
            <a:ext cx="29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23F45-6875-46C4-86A5-C13C42A5FE96}"/>
              </a:ext>
            </a:extLst>
          </p:cNvPr>
          <p:cNvSpPr txBox="1"/>
          <p:nvPr/>
        </p:nvSpPr>
        <p:spPr>
          <a:xfrm>
            <a:off x="562912" y="6432203"/>
            <a:ext cx="2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C4564-882B-42B0-91A4-AA21C96E4203}"/>
              </a:ext>
            </a:extLst>
          </p:cNvPr>
          <p:cNvSpPr txBox="1"/>
          <p:nvPr/>
        </p:nvSpPr>
        <p:spPr>
          <a:xfrm>
            <a:off x="793092" y="6432203"/>
            <a:ext cx="53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72DC0-0190-42BA-9888-C97402FB9279}"/>
              </a:ext>
            </a:extLst>
          </p:cNvPr>
          <p:cNvSpPr txBox="1"/>
          <p:nvPr/>
        </p:nvSpPr>
        <p:spPr>
          <a:xfrm>
            <a:off x="8845112" y="6549744"/>
            <a:ext cx="55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CCCCCC"/>
                </a:solidFill>
                <a:effectLst/>
                <a:latin typeface="Roboto"/>
              </a:rPr>
              <a:t>© 2018 PATCO SHIPPING. All rights reserved.</a:t>
            </a:r>
            <a:endParaRPr lang="en-IN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2DD511-C73A-41A4-AD54-FBFC98ADCE8C}"/>
              </a:ext>
            </a:extLst>
          </p:cNvPr>
          <p:cNvSpPr/>
          <p:nvPr/>
        </p:nvSpPr>
        <p:spPr>
          <a:xfrm>
            <a:off x="4628195" y="4694632"/>
            <a:ext cx="2659356" cy="4670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Rate Calculator</a:t>
            </a:r>
          </a:p>
        </p:txBody>
      </p:sp>
    </p:spTree>
    <p:extLst>
      <p:ext uri="{BB962C8B-B14F-4D97-AF65-F5344CB8AC3E}">
        <p14:creationId xmlns:p14="http://schemas.microsoft.com/office/powerpoint/2010/main" val="282722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944B86-9B64-4484-A997-7D33BB9DD189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16B878-D574-4346-BE28-3C2BCCE4DA1A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AB79C-2EFF-4D45-A1F6-81A5BFA553A8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A0393C-EB54-4B5F-AFB5-1952F6261415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3832-8EAC-4BE9-8FC5-917FF5E2CF12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22C16-2994-4827-A108-5A9A225369CF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45B72-B439-4D92-A734-CDF0037E2175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C1E6F-09C9-47E0-A545-D76BB96362B5}"/>
              </a:ext>
            </a:extLst>
          </p:cNvPr>
          <p:cNvSpPr/>
          <p:nvPr/>
        </p:nvSpPr>
        <p:spPr>
          <a:xfrm>
            <a:off x="93784" y="5864086"/>
            <a:ext cx="12004431" cy="9939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en-IN" dirty="0"/>
            </a:br>
            <a:endParaRPr lang="en-IN" b="0" i="0" dirty="0">
              <a:solidFill>
                <a:srgbClr val="EEEEEE"/>
              </a:solidFill>
              <a:effectLst/>
              <a:latin typeface="Roboto"/>
            </a:endParaRPr>
          </a:p>
          <a:p>
            <a:pPr algn="l"/>
            <a:r>
              <a:rPr lang="en-IN" b="0" i="0" dirty="0">
                <a:solidFill>
                  <a:srgbClr val="CCCCCC"/>
                </a:solidFill>
                <a:effectLst/>
                <a:latin typeface="Roboto"/>
              </a:rPr>
              <a:t>   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26A1B-DE5E-4AF9-B36C-BE030E777D5C}"/>
              </a:ext>
            </a:extLst>
          </p:cNvPr>
          <p:cNvSpPr txBox="1"/>
          <p:nvPr/>
        </p:nvSpPr>
        <p:spPr>
          <a:xfrm>
            <a:off x="238540" y="6176377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PATCO COMPANY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49367-9239-48C9-B307-597D09A917B1}"/>
              </a:ext>
            </a:extLst>
          </p:cNvPr>
          <p:cNvSpPr txBox="1"/>
          <p:nvPr/>
        </p:nvSpPr>
        <p:spPr>
          <a:xfrm>
            <a:off x="338235" y="6433932"/>
            <a:ext cx="29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23F45-6875-46C4-86A5-C13C42A5FE96}"/>
              </a:ext>
            </a:extLst>
          </p:cNvPr>
          <p:cNvSpPr txBox="1"/>
          <p:nvPr/>
        </p:nvSpPr>
        <p:spPr>
          <a:xfrm>
            <a:off x="562912" y="6432203"/>
            <a:ext cx="2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C4564-882B-42B0-91A4-AA21C96E4203}"/>
              </a:ext>
            </a:extLst>
          </p:cNvPr>
          <p:cNvSpPr txBox="1"/>
          <p:nvPr/>
        </p:nvSpPr>
        <p:spPr>
          <a:xfrm>
            <a:off x="793092" y="6432203"/>
            <a:ext cx="53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72DC0-0190-42BA-9888-C97402FB9279}"/>
              </a:ext>
            </a:extLst>
          </p:cNvPr>
          <p:cNvSpPr txBox="1"/>
          <p:nvPr/>
        </p:nvSpPr>
        <p:spPr>
          <a:xfrm>
            <a:off x="8845112" y="6549744"/>
            <a:ext cx="55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CCCCCC"/>
                </a:solidFill>
                <a:effectLst/>
                <a:latin typeface="Roboto"/>
              </a:rPr>
              <a:t>© 2018 PATCO SHIPPING. All rights reserved.</a:t>
            </a:r>
            <a:endParaRPr lang="en-IN" sz="11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6531CD-5670-459D-9CCF-DBE511D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7828"/>
              </p:ext>
            </p:extLst>
          </p:nvPr>
        </p:nvGraphicFramePr>
        <p:xfrm>
          <a:off x="2031997" y="1907463"/>
          <a:ext cx="76288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209">
                  <a:extLst>
                    <a:ext uri="{9D8B030D-6E8A-4147-A177-3AD203B41FA5}">
                      <a16:colId xmlns:a16="http://schemas.microsoft.com/office/drawing/2014/main" val="3432150925"/>
                    </a:ext>
                  </a:extLst>
                </a:gridCol>
                <a:gridCol w="1907209">
                  <a:extLst>
                    <a:ext uri="{9D8B030D-6E8A-4147-A177-3AD203B41FA5}">
                      <a16:colId xmlns:a16="http://schemas.microsoft.com/office/drawing/2014/main" val="3003561112"/>
                    </a:ext>
                  </a:extLst>
                </a:gridCol>
                <a:gridCol w="1907209">
                  <a:extLst>
                    <a:ext uri="{9D8B030D-6E8A-4147-A177-3AD203B41FA5}">
                      <a16:colId xmlns:a16="http://schemas.microsoft.com/office/drawing/2014/main" val="2959782183"/>
                    </a:ext>
                  </a:extLst>
                </a:gridCol>
                <a:gridCol w="1907209">
                  <a:extLst>
                    <a:ext uri="{9D8B030D-6E8A-4147-A177-3AD203B41FA5}">
                      <a16:colId xmlns:a16="http://schemas.microsoft.com/office/drawing/2014/main" val="156983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1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2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8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9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0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537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289EEC-0AFD-4342-A470-7BD935FD47A0}"/>
              </a:ext>
            </a:extLst>
          </p:cNvPr>
          <p:cNvSpPr txBox="1"/>
          <p:nvPr/>
        </p:nvSpPr>
        <p:spPr>
          <a:xfrm>
            <a:off x="238540" y="1260156"/>
            <a:ext cx="234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 Sheet</a:t>
            </a:r>
          </a:p>
        </p:txBody>
      </p:sp>
    </p:spTree>
    <p:extLst>
      <p:ext uri="{BB962C8B-B14F-4D97-AF65-F5344CB8AC3E}">
        <p14:creationId xmlns:p14="http://schemas.microsoft.com/office/powerpoint/2010/main" val="148093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944B86-9B64-4484-A997-7D33BB9DD189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16B878-D574-4346-BE28-3C2BCCE4DA1A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AB79C-2EFF-4D45-A1F6-81A5BFA553A8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A0393C-EB54-4B5F-AFB5-1952F6261415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3832-8EAC-4BE9-8FC5-917FF5E2CF12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22C16-2994-4827-A108-5A9A225369CF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45B72-B439-4D92-A734-CDF0037E2175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C1E6F-09C9-47E0-A545-D76BB96362B5}"/>
              </a:ext>
            </a:extLst>
          </p:cNvPr>
          <p:cNvSpPr/>
          <p:nvPr/>
        </p:nvSpPr>
        <p:spPr>
          <a:xfrm>
            <a:off x="93784" y="5864086"/>
            <a:ext cx="12004431" cy="9939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br>
              <a:rPr lang="en-IN" dirty="0"/>
            </a:br>
            <a:endParaRPr lang="en-IN" b="0" i="0" dirty="0">
              <a:solidFill>
                <a:srgbClr val="EEEEEE"/>
              </a:solidFill>
              <a:effectLst/>
              <a:latin typeface="Roboto"/>
            </a:endParaRPr>
          </a:p>
          <a:p>
            <a:pPr algn="l"/>
            <a:r>
              <a:rPr lang="en-IN" b="0" i="0" dirty="0">
                <a:solidFill>
                  <a:srgbClr val="CCCCCC"/>
                </a:solidFill>
                <a:effectLst/>
                <a:latin typeface="Roboto"/>
              </a:rPr>
              <a:t>   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26A1B-DE5E-4AF9-B36C-BE030E777D5C}"/>
              </a:ext>
            </a:extLst>
          </p:cNvPr>
          <p:cNvSpPr txBox="1"/>
          <p:nvPr/>
        </p:nvSpPr>
        <p:spPr>
          <a:xfrm>
            <a:off x="238540" y="6176377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PATCO COMPANY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49367-9239-48C9-B307-597D09A917B1}"/>
              </a:ext>
            </a:extLst>
          </p:cNvPr>
          <p:cNvSpPr txBox="1"/>
          <p:nvPr/>
        </p:nvSpPr>
        <p:spPr>
          <a:xfrm>
            <a:off x="338235" y="6433932"/>
            <a:ext cx="29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23F45-6875-46C4-86A5-C13C42A5FE96}"/>
              </a:ext>
            </a:extLst>
          </p:cNvPr>
          <p:cNvSpPr txBox="1"/>
          <p:nvPr/>
        </p:nvSpPr>
        <p:spPr>
          <a:xfrm>
            <a:off x="562912" y="6432203"/>
            <a:ext cx="24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C4564-882B-42B0-91A4-AA21C96E4203}"/>
              </a:ext>
            </a:extLst>
          </p:cNvPr>
          <p:cNvSpPr txBox="1"/>
          <p:nvPr/>
        </p:nvSpPr>
        <p:spPr>
          <a:xfrm>
            <a:off x="793092" y="6432203"/>
            <a:ext cx="53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72DC0-0190-42BA-9888-C97402FB9279}"/>
              </a:ext>
            </a:extLst>
          </p:cNvPr>
          <p:cNvSpPr txBox="1"/>
          <p:nvPr/>
        </p:nvSpPr>
        <p:spPr>
          <a:xfrm>
            <a:off x="8845112" y="6549744"/>
            <a:ext cx="55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CCCCCC"/>
                </a:solidFill>
                <a:effectLst/>
                <a:latin typeface="Roboto"/>
              </a:rPr>
              <a:t>© 2018 PATCO SHIPPING. All rights reserved.</a:t>
            </a:r>
            <a:endParaRPr lang="en-IN" sz="1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DA9E2A-FE10-4D4F-A32B-1DB4F9390FCD}"/>
              </a:ext>
            </a:extLst>
          </p:cNvPr>
          <p:cNvGrpSpPr/>
          <p:nvPr/>
        </p:nvGrpSpPr>
        <p:grpSpPr>
          <a:xfrm>
            <a:off x="7374834" y="836103"/>
            <a:ext cx="4465680" cy="3669636"/>
            <a:chOff x="357809" y="1126434"/>
            <a:chExt cx="2604052" cy="241189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4E6AE5-E758-4B7F-ABB8-2EC3A59C5425}"/>
                </a:ext>
              </a:extLst>
            </p:cNvPr>
            <p:cNvSpPr/>
            <p:nvPr/>
          </p:nvSpPr>
          <p:spPr>
            <a:xfrm>
              <a:off x="357809" y="1126434"/>
              <a:ext cx="2292626" cy="24118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D8780F-DDA7-4E97-BA2C-A12B82377AB4}"/>
                </a:ext>
              </a:extLst>
            </p:cNvPr>
            <p:cNvSpPr txBox="1"/>
            <p:nvPr/>
          </p:nvSpPr>
          <p:spPr>
            <a:xfrm>
              <a:off x="357809" y="1267744"/>
              <a:ext cx="249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Create a New Shipment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941C95-ABBA-4401-B253-3D7C1FE04CE8}"/>
                </a:ext>
              </a:extLst>
            </p:cNvPr>
            <p:cNvSpPr txBox="1"/>
            <p:nvPr/>
          </p:nvSpPr>
          <p:spPr>
            <a:xfrm>
              <a:off x="357809" y="1665740"/>
              <a:ext cx="260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International Shipment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D56449-F55B-4473-8A25-4568A8DDAAF5}"/>
                </a:ext>
              </a:extLst>
            </p:cNvPr>
            <p:cNvSpPr txBox="1"/>
            <p:nvPr/>
          </p:nvSpPr>
          <p:spPr>
            <a:xfrm>
              <a:off x="357809" y="2092400"/>
              <a:ext cx="260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Rates &amp; Delivery Times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11EF95-8A30-4D05-BB12-9E3B3760BDD3}"/>
                </a:ext>
              </a:extLst>
            </p:cNvPr>
            <p:cNvSpPr txBox="1"/>
            <p:nvPr/>
          </p:nvSpPr>
          <p:spPr>
            <a:xfrm>
              <a:off x="357809" y="2964810"/>
              <a:ext cx="2292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Manage a Return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60CE40-CB75-4C85-BE85-2B0545B71AF7}"/>
                </a:ext>
              </a:extLst>
            </p:cNvPr>
            <p:cNvSpPr txBox="1"/>
            <p:nvPr/>
          </p:nvSpPr>
          <p:spPr>
            <a:xfrm>
              <a:off x="463829" y="2528605"/>
              <a:ext cx="198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Schedule a Pickup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31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8B493-0B33-46F2-8707-95AD15AE2F00}"/>
              </a:ext>
            </a:extLst>
          </p:cNvPr>
          <p:cNvSpPr/>
          <p:nvPr/>
        </p:nvSpPr>
        <p:spPr>
          <a:xfrm>
            <a:off x="187569" y="969458"/>
            <a:ext cx="11540606" cy="6493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067F-A8F4-4008-8C82-BA0CF0E9A950}"/>
              </a:ext>
            </a:extLst>
          </p:cNvPr>
          <p:cNvSpPr txBox="1"/>
          <p:nvPr/>
        </p:nvSpPr>
        <p:spPr>
          <a:xfrm>
            <a:off x="187569" y="969458"/>
            <a:ext cx="3464816" cy="5888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23210-C63D-40B3-AA5C-CDFF4E221699}"/>
              </a:ext>
            </a:extLst>
          </p:cNvPr>
          <p:cNvSpPr txBox="1"/>
          <p:nvPr/>
        </p:nvSpPr>
        <p:spPr>
          <a:xfrm>
            <a:off x="8149668" y="969458"/>
            <a:ext cx="3658436" cy="5888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8B772-4A94-49C3-A6A6-9BDA4BA3BB30}"/>
              </a:ext>
            </a:extLst>
          </p:cNvPr>
          <p:cNvSpPr txBox="1"/>
          <p:nvPr/>
        </p:nvSpPr>
        <p:spPr>
          <a:xfrm>
            <a:off x="803564" y="1191491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49903-740D-4810-B056-37C952AD6172}"/>
              </a:ext>
            </a:extLst>
          </p:cNvPr>
          <p:cNvSpPr txBox="1"/>
          <p:nvPr/>
        </p:nvSpPr>
        <p:spPr>
          <a:xfrm>
            <a:off x="4867528" y="1191491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04606-2D64-4354-8158-9D5C9D9E6DA2}"/>
              </a:ext>
            </a:extLst>
          </p:cNvPr>
          <p:cNvSpPr txBox="1"/>
          <p:nvPr/>
        </p:nvSpPr>
        <p:spPr>
          <a:xfrm>
            <a:off x="8978260" y="11576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9638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8B493-0B33-46F2-8707-95AD15AE2F00}"/>
              </a:ext>
            </a:extLst>
          </p:cNvPr>
          <p:cNvSpPr/>
          <p:nvPr/>
        </p:nvSpPr>
        <p:spPr>
          <a:xfrm>
            <a:off x="187569" y="969458"/>
            <a:ext cx="11540606" cy="6493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067F-A8F4-4008-8C82-BA0CF0E9A950}"/>
              </a:ext>
            </a:extLst>
          </p:cNvPr>
          <p:cNvSpPr txBox="1"/>
          <p:nvPr/>
        </p:nvSpPr>
        <p:spPr>
          <a:xfrm>
            <a:off x="197036" y="981176"/>
            <a:ext cx="11540605" cy="5888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2AE74-3ED1-4A9A-A24B-07516031D9FD}"/>
              </a:ext>
            </a:extLst>
          </p:cNvPr>
          <p:cNvSpPr txBox="1"/>
          <p:nvPr/>
        </p:nvSpPr>
        <p:spPr>
          <a:xfrm>
            <a:off x="3694775" y="979962"/>
            <a:ext cx="4211782" cy="649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24AF4-3510-45F5-9255-C2F784A10A56}"/>
              </a:ext>
            </a:extLst>
          </p:cNvPr>
          <p:cNvSpPr txBox="1"/>
          <p:nvPr/>
        </p:nvSpPr>
        <p:spPr>
          <a:xfrm>
            <a:off x="7906557" y="990466"/>
            <a:ext cx="3831084" cy="649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F1542-91A3-44F6-9A19-6F1A5600E0FA}"/>
              </a:ext>
            </a:extLst>
          </p:cNvPr>
          <p:cNvSpPr txBox="1"/>
          <p:nvPr/>
        </p:nvSpPr>
        <p:spPr>
          <a:xfrm>
            <a:off x="187569" y="975317"/>
            <a:ext cx="3497740" cy="6376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8B772-4A94-49C3-A6A6-9BDA4BA3BB30}"/>
              </a:ext>
            </a:extLst>
          </p:cNvPr>
          <p:cNvSpPr txBox="1"/>
          <p:nvPr/>
        </p:nvSpPr>
        <p:spPr>
          <a:xfrm>
            <a:off x="690934" y="1109470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49903-740D-4810-B056-37C952AD6172}"/>
              </a:ext>
            </a:extLst>
          </p:cNvPr>
          <p:cNvSpPr txBox="1"/>
          <p:nvPr/>
        </p:nvSpPr>
        <p:spPr>
          <a:xfrm>
            <a:off x="4867528" y="1191491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04606-2D64-4354-8158-9D5C9D9E6DA2}"/>
              </a:ext>
            </a:extLst>
          </p:cNvPr>
          <p:cNvSpPr txBox="1"/>
          <p:nvPr/>
        </p:nvSpPr>
        <p:spPr>
          <a:xfrm>
            <a:off x="8978260" y="11576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ECC18-F636-4069-86E1-352B6ABB02FF}"/>
              </a:ext>
            </a:extLst>
          </p:cNvPr>
          <p:cNvSpPr/>
          <p:nvPr/>
        </p:nvSpPr>
        <p:spPr>
          <a:xfrm>
            <a:off x="3705005" y="6131548"/>
            <a:ext cx="2659356" cy="4670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 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16503-88FC-4CE2-BCF6-FD89204CD8C2}"/>
              </a:ext>
            </a:extLst>
          </p:cNvPr>
          <p:cNvSpPr/>
          <p:nvPr/>
        </p:nvSpPr>
        <p:spPr>
          <a:xfrm>
            <a:off x="3569134" y="2109503"/>
            <a:ext cx="2659356" cy="4670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 From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6A7A1-EB50-4EE7-86DE-CEC27EA6E6EF}"/>
              </a:ext>
            </a:extLst>
          </p:cNvPr>
          <p:cNvSpPr txBox="1"/>
          <p:nvPr/>
        </p:nvSpPr>
        <p:spPr>
          <a:xfrm>
            <a:off x="690934" y="3159877"/>
            <a:ext cx="5585175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776375-7DD5-41C9-8DD8-3AD5B428C71E}"/>
              </a:ext>
            </a:extLst>
          </p:cNvPr>
          <p:cNvSpPr txBox="1"/>
          <p:nvPr/>
        </p:nvSpPr>
        <p:spPr>
          <a:xfrm>
            <a:off x="673881" y="3635569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D9278-3C64-4390-AE5F-AFE3E36FF102}"/>
              </a:ext>
            </a:extLst>
          </p:cNvPr>
          <p:cNvSpPr txBox="1"/>
          <p:nvPr/>
        </p:nvSpPr>
        <p:spPr>
          <a:xfrm>
            <a:off x="4493677" y="3558565"/>
            <a:ext cx="1773799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0812E-0F89-4D63-A581-0F268C30EC6E}"/>
              </a:ext>
            </a:extLst>
          </p:cNvPr>
          <p:cNvSpPr txBox="1"/>
          <p:nvPr/>
        </p:nvSpPr>
        <p:spPr>
          <a:xfrm>
            <a:off x="690934" y="4074554"/>
            <a:ext cx="5585175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235175-576C-43BB-9CD9-CC3142005B69}"/>
              </a:ext>
            </a:extLst>
          </p:cNvPr>
          <p:cNvSpPr txBox="1"/>
          <p:nvPr/>
        </p:nvSpPr>
        <p:spPr>
          <a:xfrm>
            <a:off x="673882" y="4557459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B6116-1785-4176-AD6E-C09722F9571E}"/>
              </a:ext>
            </a:extLst>
          </p:cNvPr>
          <p:cNvSpPr txBox="1"/>
          <p:nvPr/>
        </p:nvSpPr>
        <p:spPr>
          <a:xfrm>
            <a:off x="4605064" y="4557458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3DC47-17CD-4373-B251-B10136BE4BD2}"/>
              </a:ext>
            </a:extLst>
          </p:cNvPr>
          <p:cNvSpPr txBox="1"/>
          <p:nvPr/>
        </p:nvSpPr>
        <p:spPr>
          <a:xfrm>
            <a:off x="628811" y="2794743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Country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F372A-1D45-4163-98EB-21D697B9D635}"/>
              </a:ext>
            </a:extLst>
          </p:cNvPr>
          <p:cNvSpPr txBox="1"/>
          <p:nvPr/>
        </p:nvSpPr>
        <p:spPr>
          <a:xfrm>
            <a:off x="628811" y="3311290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First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48C0E-B33C-44D3-B798-C664301BBE3D}"/>
              </a:ext>
            </a:extLst>
          </p:cNvPr>
          <p:cNvSpPr txBox="1"/>
          <p:nvPr/>
        </p:nvSpPr>
        <p:spPr>
          <a:xfrm>
            <a:off x="4373569" y="3255378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Last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00F6E5-A833-4676-81C7-43F7C7740A96}"/>
              </a:ext>
            </a:extLst>
          </p:cNvPr>
          <p:cNvSpPr txBox="1"/>
          <p:nvPr/>
        </p:nvSpPr>
        <p:spPr>
          <a:xfrm>
            <a:off x="628810" y="3800723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12A2E-2DF9-428B-9BCC-242E9DBC6449}"/>
              </a:ext>
            </a:extLst>
          </p:cNvPr>
          <p:cNvSpPr txBox="1"/>
          <p:nvPr/>
        </p:nvSpPr>
        <p:spPr>
          <a:xfrm>
            <a:off x="641094" y="4270209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Zip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894FC8-EE99-4B37-A760-56D5E24945A2}"/>
              </a:ext>
            </a:extLst>
          </p:cNvPr>
          <p:cNvSpPr txBox="1"/>
          <p:nvPr/>
        </p:nvSpPr>
        <p:spPr>
          <a:xfrm>
            <a:off x="4511697" y="4226842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26BA0-E72C-47A5-8354-2F3B9CB7AC09}"/>
              </a:ext>
            </a:extLst>
          </p:cNvPr>
          <p:cNvSpPr txBox="1"/>
          <p:nvPr/>
        </p:nvSpPr>
        <p:spPr>
          <a:xfrm>
            <a:off x="4588424" y="5127560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E55FE1-79E1-4DB6-9012-5750A86EA264}"/>
              </a:ext>
            </a:extLst>
          </p:cNvPr>
          <p:cNvSpPr txBox="1"/>
          <p:nvPr/>
        </p:nvSpPr>
        <p:spPr>
          <a:xfrm>
            <a:off x="673882" y="5122921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3D7B1-FA6E-4095-9449-4DA96D4EA37B}"/>
              </a:ext>
            </a:extLst>
          </p:cNvPr>
          <p:cNvSpPr txBox="1"/>
          <p:nvPr/>
        </p:nvSpPr>
        <p:spPr>
          <a:xfrm>
            <a:off x="2585170" y="5122921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067059-2B3A-4890-8A9D-7F7D110DA0EB}"/>
              </a:ext>
            </a:extLst>
          </p:cNvPr>
          <p:cNvSpPr txBox="1"/>
          <p:nvPr/>
        </p:nvSpPr>
        <p:spPr>
          <a:xfrm>
            <a:off x="628810" y="5711117"/>
            <a:ext cx="5585175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597AC-EB80-446D-8627-B3E27B493827}"/>
              </a:ext>
            </a:extLst>
          </p:cNvPr>
          <p:cNvSpPr txBox="1"/>
          <p:nvPr/>
        </p:nvSpPr>
        <p:spPr>
          <a:xfrm>
            <a:off x="581916" y="4783482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A28A0-25B1-46C1-B4BC-55EEAB80067C}"/>
              </a:ext>
            </a:extLst>
          </p:cNvPr>
          <p:cNvSpPr txBox="1"/>
          <p:nvPr/>
        </p:nvSpPr>
        <p:spPr>
          <a:xfrm>
            <a:off x="2535567" y="4756246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2223B-F39C-4893-924E-268725B14454}"/>
              </a:ext>
            </a:extLst>
          </p:cNvPr>
          <p:cNvSpPr txBox="1"/>
          <p:nvPr/>
        </p:nvSpPr>
        <p:spPr>
          <a:xfrm>
            <a:off x="4489218" y="4756246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Extension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0B50BE-2570-4257-8283-AE0BF909DB15}"/>
              </a:ext>
            </a:extLst>
          </p:cNvPr>
          <p:cNvSpPr txBox="1"/>
          <p:nvPr/>
        </p:nvSpPr>
        <p:spPr>
          <a:xfrm>
            <a:off x="581916" y="5413909"/>
            <a:ext cx="22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956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5642C2-4A99-4181-8B3D-E6A05530B7DF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39A597-13AB-426F-8CF3-5B5336868DB7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82CE95-AA4B-4C81-BA33-45BA0B17FE71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A9DDC-7682-4A51-B537-36F0B347345D}"/>
              </a:ext>
            </a:extLst>
          </p:cNvPr>
          <p:cNvGrpSpPr/>
          <p:nvPr/>
        </p:nvGrpSpPr>
        <p:grpSpPr>
          <a:xfrm>
            <a:off x="187569" y="111329"/>
            <a:ext cx="11540606" cy="859343"/>
            <a:chOff x="187569" y="111329"/>
            <a:chExt cx="11540606" cy="8593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54502-BAA3-4C34-85A1-5C0243A577C2}"/>
                </a:ext>
              </a:extLst>
            </p:cNvPr>
            <p:cNvSpPr/>
            <p:nvPr/>
          </p:nvSpPr>
          <p:spPr>
            <a:xfrm>
              <a:off x="187569" y="112543"/>
              <a:ext cx="1913206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0103E1-EA51-4B39-B446-C5D5B739E0C5}"/>
                </a:ext>
              </a:extLst>
            </p:cNvPr>
            <p:cNvSpPr/>
            <p:nvPr/>
          </p:nvSpPr>
          <p:spPr>
            <a:xfrm>
              <a:off x="2213114" y="111329"/>
              <a:ext cx="9515061" cy="858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0043D0-E58B-4539-ABA8-46994F751A6D}"/>
              </a:ext>
            </a:extLst>
          </p:cNvPr>
          <p:cNvSpPr txBox="1"/>
          <p:nvPr/>
        </p:nvSpPr>
        <p:spPr>
          <a:xfrm>
            <a:off x="5947988" y="289050"/>
            <a:ext cx="83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67263-133F-4D8F-A7F4-F7E197F23134}"/>
              </a:ext>
            </a:extLst>
          </p:cNvPr>
          <p:cNvSpPr txBox="1"/>
          <p:nvPr/>
        </p:nvSpPr>
        <p:spPr>
          <a:xfrm>
            <a:off x="6931685" y="289050"/>
            <a:ext cx="144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Our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38B5-56F6-48C0-AC73-E4D296B8E7BA}"/>
              </a:ext>
            </a:extLst>
          </p:cNvPr>
          <p:cNvSpPr txBox="1"/>
          <p:nvPr/>
        </p:nvSpPr>
        <p:spPr>
          <a:xfrm>
            <a:off x="8879263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E2696-DA99-4326-97F7-F97E6EF7B5C8}"/>
              </a:ext>
            </a:extLst>
          </p:cNvPr>
          <p:cNvSpPr txBox="1"/>
          <p:nvPr/>
        </p:nvSpPr>
        <p:spPr>
          <a:xfrm>
            <a:off x="10250860" y="300768"/>
            <a:ext cx="13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8B493-0B33-46F2-8707-95AD15AE2F00}"/>
              </a:ext>
            </a:extLst>
          </p:cNvPr>
          <p:cNvSpPr/>
          <p:nvPr/>
        </p:nvSpPr>
        <p:spPr>
          <a:xfrm>
            <a:off x="187569" y="969458"/>
            <a:ext cx="11540606" cy="6493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067F-A8F4-4008-8C82-BA0CF0E9A950}"/>
              </a:ext>
            </a:extLst>
          </p:cNvPr>
          <p:cNvSpPr txBox="1"/>
          <p:nvPr/>
        </p:nvSpPr>
        <p:spPr>
          <a:xfrm>
            <a:off x="197036" y="969458"/>
            <a:ext cx="11540605" cy="5888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2AE74-3ED1-4A9A-A24B-07516031D9FD}"/>
              </a:ext>
            </a:extLst>
          </p:cNvPr>
          <p:cNvSpPr txBox="1"/>
          <p:nvPr/>
        </p:nvSpPr>
        <p:spPr>
          <a:xfrm>
            <a:off x="3694775" y="979962"/>
            <a:ext cx="4211782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24AF4-3510-45F5-9255-C2F784A10A56}"/>
              </a:ext>
            </a:extLst>
          </p:cNvPr>
          <p:cNvSpPr txBox="1"/>
          <p:nvPr/>
        </p:nvSpPr>
        <p:spPr>
          <a:xfrm>
            <a:off x="7906557" y="990466"/>
            <a:ext cx="3831084" cy="649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F1542-91A3-44F6-9A19-6F1A5600E0FA}"/>
              </a:ext>
            </a:extLst>
          </p:cNvPr>
          <p:cNvSpPr txBox="1"/>
          <p:nvPr/>
        </p:nvSpPr>
        <p:spPr>
          <a:xfrm>
            <a:off x="187569" y="975317"/>
            <a:ext cx="3497740" cy="637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8B772-4A94-49C3-A6A6-9BDA4BA3BB30}"/>
              </a:ext>
            </a:extLst>
          </p:cNvPr>
          <p:cNvSpPr txBox="1"/>
          <p:nvPr/>
        </p:nvSpPr>
        <p:spPr>
          <a:xfrm>
            <a:off x="690934" y="1109470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649903-740D-4810-B056-37C952AD6172}"/>
              </a:ext>
            </a:extLst>
          </p:cNvPr>
          <p:cNvSpPr txBox="1"/>
          <p:nvPr/>
        </p:nvSpPr>
        <p:spPr>
          <a:xfrm>
            <a:off x="4867528" y="1191491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04606-2D64-4354-8158-9D5C9D9E6DA2}"/>
              </a:ext>
            </a:extLst>
          </p:cNvPr>
          <p:cNvSpPr txBox="1"/>
          <p:nvPr/>
        </p:nvSpPr>
        <p:spPr>
          <a:xfrm>
            <a:off x="8978260" y="11576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&amp; 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6A7A1-EB50-4EE7-86DE-CEC27EA6E6EF}"/>
              </a:ext>
            </a:extLst>
          </p:cNvPr>
          <p:cNvSpPr txBox="1"/>
          <p:nvPr/>
        </p:nvSpPr>
        <p:spPr>
          <a:xfrm>
            <a:off x="690934" y="2273977"/>
            <a:ext cx="3715020" cy="137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776375-7DD5-41C9-8DD8-3AD5B428C71E}"/>
              </a:ext>
            </a:extLst>
          </p:cNvPr>
          <p:cNvSpPr txBox="1"/>
          <p:nvPr/>
        </p:nvSpPr>
        <p:spPr>
          <a:xfrm>
            <a:off x="673880" y="3181038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D9278-3C64-4390-AE5F-AFE3E36FF102}"/>
              </a:ext>
            </a:extLst>
          </p:cNvPr>
          <p:cNvSpPr txBox="1"/>
          <p:nvPr/>
        </p:nvSpPr>
        <p:spPr>
          <a:xfrm>
            <a:off x="2632155" y="3173385"/>
            <a:ext cx="1773799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0812E-0F89-4D63-A581-0F268C30EC6E}"/>
              </a:ext>
            </a:extLst>
          </p:cNvPr>
          <p:cNvSpPr txBox="1"/>
          <p:nvPr/>
        </p:nvSpPr>
        <p:spPr>
          <a:xfrm>
            <a:off x="641094" y="3741064"/>
            <a:ext cx="5585175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235175-576C-43BB-9CD9-CC3142005B69}"/>
              </a:ext>
            </a:extLst>
          </p:cNvPr>
          <p:cNvSpPr txBox="1"/>
          <p:nvPr/>
        </p:nvSpPr>
        <p:spPr>
          <a:xfrm>
            <a:off x="3056188" y="2644284"/>
            <a:ext cx="365209" cy="166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B6116-1785-4176-AD6E-C09722F9571E}"/>
              </a:ext>
            </a:extLst>
          </p:cNvPr>
          <p:cNvSpPr txBox="1"/>
          <p:nvPr/>
        </p:nvSpPr>
        <p:spPr>
          <a:xfrm>
            <a:off x="645355" y="4014801"/>
            <a:ext cx="464637" cy="188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3DC47-17CD-4373-B251-B10136BE4BD2}"/>
              </a:ext>
            </a:extLst>
          </p:cNvPr>
          <p:cNvSpPr txBox="1"/>
          <p:nvPr/>
        </p:nvSpPr>
        <p:spPr>
          <a:xfrm>
            <a:off x="673880" y="1952394"/>
            <a:ext cx="21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Packaging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F372A-1D45-4163-98EB-21D697B9D635}"/>
              </a:ext>
            </a:extLst>
          </p:cNvPr>
          <p:cNvSpPr txBox="1"/>
          <p:nvPr/>
        </p:nvSpPr>
        <p:spPr>
          <a:xfrm>
            <a:off x="673880" y="2534253"/>
            <a:ext cx="284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Unpackaged or create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48C0E-B33C-44D3-B798-C664301BBE3D}"/>
              </a:ext>
            </a:extLst>
          </p:cNvPr>
          <p:cNvSpPr txBox="1"/>
          <p:nvPr/>
        </p:nvSpPr>
        <p:spPr>
          <a:xfrm>
            <a:off x="661970" y="2866807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Length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00F6E5-A833-4676-81C7-43F7C7740A96}"/>
              </a:ext>
            </a:extLst>
          </p:cNvPr>
          <p:cNvSpPr txBox="1"/>
          <p:nvPr/>
        </p:nvSpPr>
        <p:spPr>
          <a:xfrm>
            <a:off x="581916" y="3440804"/>
            <a:ext cx="222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Declared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12A2E-2DF9-428B-9BCC-242E9DBC6449}"/>
              </a:ext>
            </a:extLst>
          </p:cNvPr>
          <p:cNvSpPr txBox="1"/>
          <p:nvPr/>
        </p:nvSpPr>
        <p:spPr>
          <a:xfrm>
            <a:off x="1122025" y="3923792"/>
            <a:ext cx="26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Include Lithium batteries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894FC8-EE99-4B37-A760-56D5E24945A2}"/>
              </a:ext>
            </a:extLst>
          </p:cNvPr>
          <p:cNvSpPr txBox="1"/>
          <p:nvPr/>
        </p:nvSpPr>
        <p:spPr>
          <a:xfrm>
            <a:off x="4511697" y="4226842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26BA0-E72C-47A5-8354-2F3B9CB7AC09}"/>
              </a:ext>
            </a:extLst>
          </p:cNvPr>
          <p:cNvSpPr txBox="1"/>
          <p:nvPr/>
        </p:nvSpPr>
        <p:spPr>
          <a:xfrm>
            <a:off x="4588424" y="5127560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E55FE1-79E1-4DB6-9012-5750A86EA264}"/>
              </a:ext>
            </a:extLst>
          </p:cNvPr>
          <p:cNvSpPr txBox="1"/>
          <p:nvPr/>
        </p:nvSpPr>
        <p:spPr>
          <a:xfrm>
            <a:off x="673882" y="5122921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3D7B1-FA6E-4095-9449-4DA96D4EA37B}"/>
              </a:ext>
            </a:extLst>
          </p:cNvPr>
          <p:cNvSpPr txBox="1"/>
          <p:nvPr/>
        </p:nvSpPr>
        <p:spPr>
          <a:xfrm>
            <a:off x="2585170" y="5122921"/>
            <a:ext cx="1584303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067059-2B3A-4890-8A9D-7F7D110DA0EB}"/>
              </a:ext>
            </a:extLst>
          </p:cNvPr>
          <p:cNvSpPr txBox="1"/>
          <p:nvPr/>
        </p:nvSpPr>
        <p:spPr>
          <a:xfrm>
            <a:off x="4663371" y="2262987"/>
            <a:ext cx="5585175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597AC-EB80-446D-8627-B3E27B493827}"/>
              </a:ext>
            </a:extLst>
          </p:cNvPr>
          <p:cNvSpPr txBox="1"/>
          <p:nvPr/>
        </p:nvSpPr>
        <p:spPr>
          <a:xfrm>
            <a:off x="4641966" y="1936682"/>
            <a:ext cx="112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A28A0-25B1-46C1-B4BC-55EEAB80067C}"/>
              </a:ext>
            </a:extLst>
          </p:cNvPr>
          <p:cNvSpPr txBox="1"/>
          <p:nvPr/>
        </p:nvSpPr>
        <p:spPr>
          <a:xfrm>
            <a:off x="2535567" y="4756246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2223B-F39C-4893-924E-268725B14454}"/>
              </a:ext>
            </a:extLst>
          </p:cNvPr>
          <p:cNvSpPr txBox="1"/>
          <p:nvPr/>
        </p:nvSpPr>
        <p:spPr>
          <a:xfrm>
            <a:off x="4489218" y="4756246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Extension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1D96B-5E2B-4860-9F45-6B7B3B0CD4B5}"/>
              </a:ext>
            </a:extLst>
          </p:cNvPr>
          <p:cNvSpPr txBox="1"/>
          <p:nvPr/>
        </p:nvSpPr>
        <p:spPr>
          <a:xfrm>
            <a:off x="4577357" y="3170702"/>
            <a:ext cx="1773799" cy="19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7EBB84-CB07-43B1-8F22-C59DD698B5AA}"/>
              </a:ext>
            </a:extLst>
          </p:cNvPr>
          <p:cNvSpPr txBox="1"/>
          <p:nvPr/>
        </p:nvSpPr>
        <p:spPr>
          <a:xfrm>
            <a:off x="2532398" y="2851804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Width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D86BD0-1094-40DD-B004-AA6496C29BDD}"/>
              </a:ext>
            </a:extLst>
          </p:cNvPr>
          <p:cNvSpPr txBox="1"/>
          <p:nvPr/>
        </p:nvSpPr>
        <p:spPr>
          <a:xfrm>
            <a:off x="4441777" y="2838188"/>
            <a:ext cx="15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DF29B-CB10-4400-9420-101617822A33}"/>
              </a:ext>
            </a:extLst>
          </p:cNvPr>
          <p:cNvSpPr txBox="1"/>
          <p:nvPr/>
        </p:nvSpPr>
        <p:spPr>
          <a:xfrm>
            <a:off x="6511636" y="3081537"/>
            <a:ext cx="43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A89C0-B7B1-4440-B6BF-F1B0C6582FFF}"/>
              </a:ext>
            </a:extLst>
          </p:cNvPr>
          <p:cNvSpPr txBox="1"/>
          <p:nvPr/>
        </p:nvSpPr>
        <p:spPr>
          <a:xfrm>
            <a:off x="6314174" y="3670019"/>
            <a:ext cx="7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5FCA8F-7FC3-497C-BA29-660C6CF485EB}"/>
              </a:ext>
            </a:extLst>
          </p:cNvPr>
          <p:cNvSpPr txBox="1"/>
          <p:nvPr/>
        </p:nvSpPr>
        <p:spPr>
          <a:xfrm>
            <a:off x="1109992" y="4159413"/>
            <a:ext cx="26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Signature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3B93A3-AD88-4FB5-973B-215B5E2070D9}"/>
              </a:ext>
            </a:extLst>
          </p:cNvPr>
          <p:cNvSpPr txBox="1"/>
          <p:nvPr/>
        </p:nvSpPr>
        <p:spPr>
          <a:xfrm>
            <a:off x="1109992" y="4448707"/>
            <a:ext cx="142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Email Update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260073-FA73-4361-AAD3-256AB75E6AD6}"/>
              </a:ext>
            </a:extLst>
          </p:cNvPr>
          <p:cNvSpPr txBox="1"/>
          <p:nvPr/>
        </p:nvSpPr>
        <p:spPr>
          <a:xfrm>
            <a:off x="1109992" y="4655615"/>
            <a:ext cx="142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Phone Update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59A065-7849-4726-BC2C-D1561CCFBA2D}"/>
              </a:ext>
            </a:extLst>
          </p:cNvPr>
          <p:cNvSpPr txBox="1"/>
          <p:nvPr/>
        </p:nvSpPr>
        <p:spPr>
          <a:xfrm>
            <a:off x="645354" y="4249803"/>
            <a:ext cx="464637" cy="188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0ADDC7-EAF8-4551-AED7-A477B5D64138}"/>
              </a:ext>
            </a:extLst>
          </p:cNvPr>
          <p:cNvSpPr txBox="1"/>
          <p:nvPr/>
        </p:nvSpPr>
        <p:spPr>
          <a:xfrm>
            <a:off x="657388" y="4457917"/>
            <a:ext cx="464637" cy="188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44B993-09AA-4132-A1F4-68B0D9E1FA63}"/>
              </a:ext>
            </a:extLst>
          </p:cNvPr>
          <p:cNvSpPr txBox="1"/>
          <p:nvPr/>
        </p:nvSpPr>
        <p:spPr>
          <a:xfrm>
            <a:off x="628810" y="4680137"/>
            <a:ext cx="464637" cy="188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72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386</Words>
  <Application>Microsoft Office PowerPoint</Application>
  <PresentationFormat>Widescreen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</dc:creator>
  <cp:lastModifiedBy>pragati gupta</cp:lastModifiedBy>
  <cp:revision>28</cp:revision>
  <dcterms:created xsi:type="dcterms:W3CDTF">2021-03-24T01:31:25Z</dcterms:created>
  <dcterms:modified xsi:type="dcterms:W3CDTF">2021-05-21T14:50:25Z</dcterms:modified>
</cp:coreProperties>
</file>