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4"/>
  </p:sldMasterIdLst>
  <p:notesMasterIdLst>
    <p:notesMasterId r:id="rId32"/>
  </p:notesMasterIdLst>
  <p:handoutMasterIdLst>
    <p:handoutMasterId r:id="rId33"/>
  </p:handoutMasterIdLst>
  <p:sldIdLst>
    <p:sldId id="256" r:id="rId5"/>
    <p:sldId id="264" r:id="rId6"/>
    <p:sldId id="303" r:id="rId7"/>
    <p:sldId id="278" r:id="rId8"/>
    <p:sldId id="266" r:id="rId9"/>
    <p:sldId id="289" r:id="rId10"/>
    <p:sldId id="306" r:id="rId11"/>
    <p:sldId id="307" r:id="rId12"/>
    <p:sldId id="308" r:id="rId13"/>
    <p:sldId id="309" r:id="rId14"/>
    <p:sldId id="304" r:id="rId15"/>
    <p:sldId id="310" r:id="rId16"/>
    <p:sldId id="311" r:id="rId17"/>
    <p:sldId id="312" r:id="rId18"/>
    <p:sldId id="313" r:id="rId19"/>
    <p:sldId id="305" r:id="rId20"/>
    <p:sldId id="314" r:id="rId21"/>
    <p:sldId id="315" r:id="rId22"/>
    <p:sldId id="316" r:id="rId23"/>
    <p:sldId id="318" r:id="rId24"/>
    <p:sldId id="319" r:id="rId25"/>
    <p:sldId id="320" r:id="rId26"/>
    <p:sldId id="317" r:id="rId27"/>
    <p:sldId id="321" r:id="rId28"/>
    <p:sldId id="322" r:id="rId29"/>
    <p:sldId id="291" r:id="rId30"/>
    <p:sldId id="27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D6D9EC-D910-42C0-AF34-8263A166BAC9}">
          <p14:sldIdLst>
            <p14:sldId id="256"/>
          </p14:sldIdLst>
        </p14:section>
        <p14:section name="Introduction" id="{B474DDC9-6BF2-439D-ACD9-FD5E9D965AB2}">
          <p14:sldIdLst>
            <p14:sldId id="264"/>
          </p14:sldIdLst>
        </p14:section>
        <p14:section name="K means Algorithm" id="{6073E0EF-6195-4970-972B-2D1FEA0FEFA0}">
          <p14:sldIdLst>
            <p14:sldId id="303"/>
          </p14:sldIdLst>
        </p14:section>
        <p14:section name="Data_Set" id="{CC4FD702-79B7-45DD-A9B4-6A2DB5E41444}">
          <p14:sldIdLst>
            <p14:sldId id="278"/>
          </p14:sldIdLst>
        </p14:section>
        <p14:section name="Process" id="{B5B643C2-4AAF-4BE1-9DB7-1F3C10FAC7C4}">
          <p14:sldIdLst>
            <p14:sldId id="266"/>
          </p14:sldIdLst>
        </p14:section>
        <p14:section name="Case1" id="{357C747D-9F57-48B6-A455-0B14CFE3C467}">
          <p14:sldIdLst>
            <p14:sldId id="289"/>
            <p14:sldId id="306"/>
            <p14:sldId id="307"/>
            <p14:sldId id="308"/>
            <p14:sldId id="309"/>
          </p14:sldIdLst>
        </p14:section>
        <p14:section name="Case2" id="{A9DB2E27-7883-45BB-B3D9-7CC297FB1E7D}">
          <p14:sldIdLst>
            <p14:sldId id="304"/>
            <p14:sldId id="310"/>
            <p14:sldId id="311"/>
            <p14:sldId id="312"/>
            <p14:sldId id="313"/>
          </p14:sldIdLst>
        </p14:section>
        <p14:section name="Case3" id="{190FBB1A-E9D8-489A-84CC-D086157E6E99}">
          <p14:sldIdLst>
            <p14:sldId id="305"/>
            <p14:sldId id="314"/>
            <p14:sldId id="315"/>
            <p14:sldId id="316"/>
            <p14:sldId id="318"/>
            <p14:sldId id="319"/>
            <p14:sldId id="320"/>
            <p14:sldId id="317"/>
          </p14:sldIdLst>
        </p14:section>
        <p14:section name="Conclusion" id="{070A2CFE-DFDA-4920-BFBE-987FCCF563C7}">
          <p14:sldIdLst>
            <p14:sldId id="321"/>
            <p14:sldId id="322"/>
          </p14:sldIdLst>
        </p14:section>
        <p14:section name="References" id="{9248DED6-5EB6-4D9D-8B94-0D413B48AA7D}">
          <p14:sldIdLst>
            <p14:sldId id="291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6DC03-2D7F-4CE3-B2AF-27A59B7C5A16}" v="30" dt="2021-11-10T19:55:00.5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1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 Dongala" userId="1eb445d5-149c-4cd1-af0b-72f588d61dd0" providerId="ADAL" clId="{1BF6DC03-2D7F-4CE3-B2AF-27A59B7C5A16}"/>
    <pc:docChg chg="undo custSel addSld delSld modSld modSection">
      <pc:chgData name="Divya Dongala" userId="1eb445d5-149c-4cd1-af0b-72f588d61dd0" providerId="ADAL" clId="{1BF6DC03-2D7F-4CE3-B2AF-27A59B7C5A16}" dt="2021-11-10T19:55:30.468" v="1825" actId="20577"/>
      <pc:docMkLst>
        <pc:docMk/>
      </pc:docMkLst>
      <pc:sldChg chg="addSp modSp mod">
        <pc:chgData name="Divya Dongala" userId="1eb445d5-149c-4cd1-af0b-72f588d61dd0" providerId="ADAL" clId="{1BF6DC03-2D7F-4CE3-B2AF-27A59B7C5A16}" dt="2021-11-10T18:59:10.767" v="58" actId="1038"/>
        <pc:sldMkLst>
          <pc:docMk/>
          <pc:sldMk cId="1844941827" sldId="289"/>
        </pc:sldMkLst>
        <pc:spChg chg="mod">
          <ac:chgData name="Divya Dongala" userId="1eb445d5-149c-4cd1-af0b-72f588d61dd0" providerId="ADAL" clId="{1BF6DC03-2D7F-4CE3-B2AF-27A59B7C5A16}" dt="2021-11-10T18:54:48.969" v="5" actId="1076"/>
          <ac:spMkLst>
            <pc:docMk/>
            <pc:sldMk cId="1844941827" sldId="289"/>
            <ac:spMk id="3" creationId="{D4A2EB3F-4D60-451F-8F45-7D6654D2FCD9}"/>
          </ac:spMkLst>
        </pc:spChg>
        <pc:picChg chg="add mod">
          <ac:chgData name="Divya Dongala" userId="1eb445d5-149c-4cd1-af0b-72f588d61dd0" providerId="ADAL" clId="{1BF6DC03-2D7F-4CE3-B2AF-27A59B7C5A16}" dt="2021-11-10T18:59:10.767" v="58" actId="1038"/>
          <ac:picMkLst>
            <pc:docMk/>
            <pc:sldMk cId="1844941827" sldId="289"/>
            <ac:picMk id="5" creationId="{76519233-25D4-4778-812A-AA60E8E628B6}"/>
          </ac:picMkLst>
        </pc:picChg>
      </pc:sldChg>
      <pc:sldChg chg="addSp delSp modSp mod">
        <pc:chgData name="Divya Dongala" userId="1eb445d5-149c-4cd1-af0b-72f588d61dd0" providerId="ADAL" clId="{1BF6DC03-2D7F-4CE3-B2AF-27A59B7C5A16}" dt="2021-11-10T19:21:28.644" v="571"/>
        <pc:sldMkLst>
          <pc:docMk/>
          <pc:sldMk cId="212680412" sldId="304"/>
        </pc:sldMkLst>
        <pc:spChg chg="mod">
          <ac:chgData name="Divya Dongala" userId="1eb445d5-149c-4cd1-af0b-72f588d61dd0" providerId="ADAL" clId="{1BF6DC03-2D7F-4CE3-B2AF-27A59B7C5A16}" dt="2021-11-10T19:21:20.086" v="569" actId="5793"/>
          <ac:spMkLst>
            <pc:docMk/>
            <pc:sldMk cId="212680412" sldId="304"/>
            <ac:spMk id="3" creationId="{D4A2EB3F-4D60-451F-8F45-7D6654D2FCD9}"/>
          </ac:spMkLst>
        </pc:spChg>
        <pc:spChg chg="add mod">
          <ac:chgData name="Divya Dongala" userId="1eb445d5-149c-4cd1-af0b-72f588d61dd0" providerId="ADAL" clId="{1BF6DC03-2D7F-4CE3-B2AF-27A59B7C5A16}" dt="2021-11-10T19:20:20.359" v="552" actId="20577"/>
          <ac:spMkLst>
            <pc:docMk/>
            <pc:sldMk cId="212680412" sldId="304"/>
            <ac:spMk id="10" creationId="{8221D064-645C-401E-82FB-3148C79016F1}"/>
          </ac:spMkLst>
        </pc:spChg>
        <pc:spChg chg="add mod">
          <ac:chgData name="Divya Dongala" userId="1eb445d5-149c-4cd1-af0b-72f588d61dd0" providerId="ADAL" clId="{1BF6DC03-2D7F-4CE3-B2AF-27A59B7C5A16}" dt="2021-11-10T19:21:02.433" v="563" actId="1076"/>
          <ac:spMkLst>
            <pc:docMk/>
            <pc:sldMk cId="212680412" sldId="304"/>
            <ac:spMk id="11" creationId="{2D8AB816-3130-496C-82BD-ADB80EC452BC}"/>
          </ac:spMkLst>
        </pc:spChg>
        <pc:spChg chg="add del mod">
          <ac:chgData name="Divya Dongala" userId="1eb445d5-149c-4cd1-af0b-72f588d61dd0" providerId="ADAL" clId="{1BF6DC03-2D7F-4CE3-B2AF-27A59B7C5A16}" dt="2021-11-10T19:21:28.644" v="571"/>
          <ac:spMkLst>
            <pc:docMk/>
            <pc:sldMk cId="212680412" sldId="304"/>
            <ac:spMk id="12" creationId="{A250B472-F98F-493E-A83E-719CB62FF485}"/>
          </ac:spMkLst>
        </pc:spChg>
        <pc:picChg chg="add mod">
          <ac:chgData name="Divya Dongala" userId="1eb445d5-149c-4cd1-af0b-72f588d61dd0" providerId="ADAL" clId="{1BF6DC03-2D7F-4CE3-B2AF-27A59B7C5A16}" dt="2021-11-10T19:20:59.027" v="562" actId="1076"/>
          <ac:picMkLst>
            <pc:docMk/>
            <pc:sldMk cId="212680412" sldId="304"/>
            <ac:picMk id="5" creationId="{9DD2631E-22AC-40D5-AC2A-FCBAE3997501}"/>
          </ac:picMkLst>
        </pc:picChg>
        <pc:picChg chg="add mod">
          <ac:chgData name="Divya Dongala" userId="1eb445d5-149c-4cd1-af0b-72f588d61dd0" providerId="ADAL" clId="{1BF6DC03-2D7F-4CE3-B2AF-27A59B7C5A16}" dt="2021-11-10T19:19:21.628" v="459" actId="1076"/>
          <ac:picMkLst>
            <pc:docMk/>
            <pc:sldMk cId="212680412" sldId="304"/>
            <ac:picMk id="7" creationId="{75BA44B9-F7A2-4FB4-A3FB-996A0AB9305A}"/>
          </ac:picMkLst>
        </pc:picChg>
      </pc:sldChg>
      <pc:sldChg chg="addSp delSp modSp add mod">
        <pc:chgData name="Divya Dongala" userId="1eb445d5-149c-4cd1-af0b-72f588d61dd0" providerId="ADAL" clId="{1BF6DC03-2D7F-4CE3-B2AF-27A59B7C5A16}" dt="2021-11-10T19:06:32.941" v="122" actId="20577"/>
        <pc:sldMkLst>
          <pc:docMk/>
          <pc:sldMk cId="740753359" sldId="306"/>
        </pc:sldMkLst>
        <pc:spChg chg="mod">
          <ac:chgData name="Divya Dongala" userId="1eb445d5-149c-4cd1-af0b-72f588d61dd0" providerId="ADAL" clId="{1BF6DC03-2D7F-4CE3-B2AF-27A59B7C5A16}" dt="2021-11-10T19:06:09.803" v="74" actId="1076"/>
          <ac:spMkLst>
            <pc:docMk/>
            <pc:sldMk cId="740753359" sldId="306"/>
            <ac:spMk id="3" creationId="{D4A2EB3F-4D60-451F-8F45-7D6654D2FCD9}"/>
          </ac:spMkLst>
        </pc:spChg>
        <pc:spChg chg="add mod">
          <ac:chgData name="Divya Dongala" userId="1eb445d5-149c-4cd1-af0b-72f588d61dd0" providerId="ADAL" clId="{1BF6DC03-2D7F-4CE3-B2AF-27A59B7C5A16}" dt="2021-11-10T19:06:32.941" v="122" actId="20577"/>
          <ac:spMkLst>
            <pc:docMk/>
            <pc:sldMk cId="740753359" sldId="306"/>
            <ac:spMk id="15" creationId="{A217A9A2-5AE1-45D6-9528-C3B2560EA277}"/>
          </ac:spMkLst>
        </pc:spChg>
        <pc:picChg chg="del">
          <ac:chgData name="Divya Dongala" userId="1eb445d5-149c-4cd1-af0b-72f588d61dd0" providerId="ADAL" clId="{1BF6DC03-2D7F-4CE3-B2AF-27A59B7C5A16}" dt="2021-11-10T18:55:39.142" v="14" actId="478"/>
          <ac:picMkLst>
            <pc:docMk/>
            <pc:sldMk cId="740753359" sldId="306"/>
            <ac:picMk id="5" creationId="{76519233-25D4-4778-812A-AA60E8E628B6}"/>
          </ac:picMkLst>
        </pc:picChg>
        <pc:picChg chg="add mod">
          <ac:chgData name="Divya Dongala" userId="1eb445d5-149c-4cd1-af0b-72f588d61dd0" providerId="ADAL" clId="{1BF6DC03-2D7F-4CE3-B2AF-27A59B7C5A16}" dt="2021-11-10T19:05:46.956" v="68" actId="1076"/>
          <ac:picMkLst>
            <pc:docMk/>
            <pc:sldMk cId="740753359" sldId="306"/>
            <ac:picMk id="6" creationId="{2AFD7BBF-8881-4ED3-B70A-D1C4E9FCE91D}"/>
          </ac:picMkLst>
        </pc:picChg>
        <pc:picChg chg="add del mod">
          <ac:chgData name="Divya Dongala" userId="1eb445d5-149c-4cd1-af0b-72f588d61dd0" providerId="ADAL" clId="{1BF6DC03-2D7F-4CE3-B2AF-27A59B7C5A16}" dt="2021-11-10T19:04:18.232" v="60" actId="478"/>
          <ac:picMkLst>
            <pc:docMk/>
            <pc:sldMk cId="740753359" sldId="306"/>
            <ac:picMk id="8" creationId="{BB3E33CD-AA12-4DB7-95C3-B82C8B0D225D}"/>
          </ac:picMkLst>
        </pc:picChg>
        <pc:picChg chg="add del mod">
          <ac:chgData name="Divya Dongala" userId="1eb445d5-149c-4cd1-af0b-72f588d61dd0" providerId="ADAL" clId="{1BF6DC03-2D7F-4CE3-B2AF-27A59B7C5A16}" dt="2021-11-10T19:04:57.802" v="63" actId="478"/>
          <ac:picMkLst>
            <pc:docMk/>
            <pc:sldMk cId="740753359" sldId="306"/>
            <ac:picMk id="10" creationId="{A808BC11-AB9C-424C-A065-E5D5ABE38D57}"/>
          </ac:picMkLst>
        </pc:picChg>
        <pc:picChg chg="add mod">
          <ac:chgData name="Divya Dongala" userId="1eb445d5-149c-4cd1-af0b-72f588d61dd0" providerId="ADAL" clId="{1BF6DC03-2D7F-4CE3-B2AF-27A59B7C5A16}" dt="2021-11-10T19:06:05.765" v="73" actId="1076"/>
          <ac:picMkLst>
            <pc:docMk/>
            <pc:sldMk cId="740753359" sldId="306"/>
            <ac:picMk id="12" creationId="{D32299FB-896B-492F-991F-3D6698BEF31B}"/>
          </ac:picMkLst>
        </pc:picChg>
      </pc:sldChg>
      <pc:sldChg chg="new del">
        <pc:chgData name="Divya Dongala" userId="1eb445d5-149c-4cd1-af0b-72f588d61dd0" providerId="ADAL" clId="{1BF6DC03-2D7F-4CE3-B2AF-27A59B7C5A16}" dt="2021-11-10T18:55:07.345" v="9" actId="680"/>
        <pc:sldMkLst>
          <pc:docMk/>
          <pc:sldMk cId="1099037044" sldId="306"/>
        </pc:sldMkLst>
      </pc:sldChg>
      <pc:sldChg chg="addSp delSp modSp add mod">
        <pc:chgData name="Divya Dongala" userId="1eb445d5-149c-4cd1-af0b-72f588d61dd0" providerId="ADAL" clId="{1BF6DC03-2D7F-4CE3-B2AF-27A59B7C5A16}" dt="2021-11-10T19:12:46.821" v="232" actId="1076"/>
        <pc:sldMkLst>
          <pc:docMk/>
          <pc:sldMk cId="1484714790" sldId="307"/>
        </pc:sldMkLst>
        <pc:spChg chg="mod">
          <ac:chgData name="Divya Dongala" userId="1eb445d5-149c-4cd1-af0b-72f588d61dd0" providerId="ADAL" clId="{1BF6DC03-2D7F-4CE3-B2AF-27A59B7C5A16}" dt="2021-11-10T19:12:18.231" v="209" actId="1076"/>
          <ac:spMkLst>
            <pc:docMk/>
            <pc:sldMk cId="1484714790" sldId="307"/>
            <ac:spMk id="3" creationId="{D4A2EB3F-4D60-451F-8F45-7D6654D2FCD9}"/>
          </ac:spMkLst>
        </pc:spChg>
        <pc:spChg chg="add mod">
          <ac:chgData name="Divya Dongala" userId="1eb445d5-149c-4cd1-af0b-72f588d61dd0" providerId="ADAL" clId="{1BF6DC03-2D7F-4CE3-B2AF-27A59B7C5A16}" dt="2021-11-10T19:12:46.821" v="232" actId="1076"/>
          <ac:spMkLst>
            <pc:docMk/>
            <pc:sldMk cId="1484714790" sldId="307"/>
            <ac:spMk id="13" creationId="{C1A9F2EE-6133-4666-87A6-858F381B5BE0}"/>
          </ac:spMkLst>
        </pc:spChg>
        <pc:picChg chg="del mod">
          <ac:chgData name="Divya Dongala" userId="1eb445d5-149c-4cd1-af0b-72f588d61dd0" providerId="ADAL" clId="{1BF6DC03-2D7F-4CE3-B2AF-27A59B7C5A16}" dt="2021-11-10T19:06:38.104" v="124" actId="478"/>
          <ac:picMkLst>
            <pc:docMk/>
            <pc:sldMk cId="1484714790" sldId="307"/>
            <ac:picMk id="5" creationId="{76519233-25D4-4778-812A-AA60E8E628B6}"/>
          </ac:picMkLst>
        </pc:picChg>
        <pc:picChg chg="add mod">
          <ac:chgData name="Divya Dongala" userId="1eb445d5-149c-4cd1-af0b-72f588d61dd0" providerId="ADAL" clId="{1BF6DC03-2D7F-4CE3-B2AF-27A59B7C5A16}" dt="2021-11-10T19:11:38.279" v="145" actId="1076"/>
          <ac:picMkLst>
            <pc:docMk/>
            <pc:sldMk cId="1484714790" sldId="307"/>
            <ac:picMk id="6" creationId="{0FC2E4BD-E65A-44C7-90CA-606191A1CF8A}"/>
          </ac:picMkLst>
        </pc:picChg>
        <pc:picChg chg="add del mod">
          <ac:chgData name="Divya Dongala" userId="1eb445d5-149c-4cd1-af0b-72f588d61dd0" providerId="ADAL" clId="{1BF6DC03-2D7F-4CE3-B2AF-27A59B7C5A16}" dt="2021-11-10T19:08:44.223" v="134" actId="21"/>
          <ac:picMkLst>
            <pc:docMk/>
            <pc:sldMk cId="1484714790" sldId="307"/>
            <ac:picMk id="8" creationId="{2F73E132-6525-47A9-9AFD-282131645321}"/>
          </ac:picMkLst>
        </pc:picChg>
        <pc:picChg chg="add mod">
          <ac:chgData name="Divya Dongala" userId="1eb445d5-149c-4cd1-af0b-72f588d61dd0" providerId="ADAL" clId="{1BF6DC03-2D7F-4CE3-B2AF-27A59B7C5A16}" dt="2021-11-10T19:11:29.516" v="144" actId="1076"/>
          <ac:picMkLst>
            <pc:docMk/>
            <pc:sldMk cId="1484714790" sldId="307"/>
            <ac:picMk id="10" creationId="{E96D81A1-BC6E-4993-84FD-16E7F942A994}"/>
          </ac:picMkLst>
        </pc:picChg>
      </pc:sldChg>
      <pc:sldChg chg="addSp delSp modSp add mod">
        <pc:chgData name="Divya Dongala" userId="1eb445d5-149c-4cd1-af0b-72f588d61dd0" providerId="ADAL" clId="{1BF6DC03-2D7F-4CE3-B2AF-27A59B7C5A16}" dt="2021-11-10T19:14:15.423" v="339" actId="1076"/>
        <pc:sldMkLst>
          <pc:docMk/>
          <pc:sldMk cId="346214229" sldId="308"/>
        </pc:sldMkLst>
        <pc:spChg chg="mod">
          <ac:chgData name="Divya Dongala" userId="1eb445d5-149c-4cd1-af0b-72f588d61dd0" providerId="ADAL" clId="{1BF6DC03-2D7F-4CE3-B2AF-27A59B7C5A16}" dt="2021-11-10T19:14:12.680" v="338" actId="255"/>
          <ac:spMkLst>
            <pc:docMk/>
            <pc:sldMk cId="346214229" sldId="308"/>
            <ac:spMk id="3" creationId="{D4A2EB3F-4D60-451F-8F45-7D6654D2FCD9}"/>
          </ac:spMkLst>
        </pc:spChg>
        <pc:picChg chg="del mod">
          <ac:chgData name="Divya Dongala" userId="1eb445d5-149c-4cd1-af0b-72f588d61dd0" providerId="ADAL" clId="{1BF6DC03-2D7F-4CE3-B2AF-27A59B7C5A16}" dt="2021-11-10T19:08:50.008" v="137" actId="478"/>
          <ac:picMkLst>
            <pc:docMk/>
            <pc:sldMk cId="346214229" sldId="308"/>
            <ac:picMk id="5" creationId="{76519233-25D4-4778-812A-AA60E8E628B6}"/>
          </ac:picMkLst>
        </pc:picChg>
        <pc:picChg chg="add mod">
          <ac:chgData name="Divya Dongala" userId="1eb445d5-149c-4cd1-af0b-72f588d61dd0" providerId="ADAL" clId="{1BF6DC03-2D7F-4CE3-B2AF-27A59B7C5A16}" dt="2021-11-10T19:14:15.423" v="339" actId="1076"/>
          <ac:picMkLst>
            <pc:docMk/>
            <pc:sldMk cId="346214229" sldId="308"/>
            <ac:picMk id="7" creationId="{B5F1A7BE-1C19-4B46-953B-9FDD2B9009BD}"/>
          </ac:picMkLst>
        </pc:picChg>
      </pc:sldChg>
      <pc:sldChg chg="addSp delSp modSp add mod">
        <pc:chgData name="Divya Dongala" userId="1eb445d5-149c-4cd1-af0b-72f588d61dd0" providerId="ADAL" clId="{1BF6DC03-2D7F-4CE3-B2AF-27A59B7C5A16}" dt="2021-11-10T19:17:20.255" v="448" actId="1036"/>
        <pc:sldMkLst>
          <pc:docMk/>
          <pc:sldMk cId="1845526730" sldId="309"/>
        </pc:sldMkLst>
        <pc:spChg chg="mod">
          <ac:chgData name="Divya Dongala" userId="1eb445d5-149c-4cd1-af0b-72f588d61dd0" providerId="ADAL" clId="{1BF6DC03-2D7F-4CE3-B2AF-27A59B7C5A16}" dt="2021-11-10T19:16:40.775" v="413" actId="20577"/>
          <ac:spMkLst>
            <pc:docMk/>
            <pc:sldMk cId="1845526730" sldId="309"/>
            <ac:spMk id="3" creationId="{D4A2EB3F-4D60-451F-8F45-7D6654D2FCD9}"/>
          </ac:spMkLst>
        </pc:spChg>
        <pc:spChg chg="add mod">
          <ac:chgData name="Divya Dongala" userId="1eb445d5-149c-4cd1-af0b-72f588d61dd0" providerId="ADAL" clId="{1BF6DC03-2D7F-4CE3-B2AF-27A59B7C5A16}" dt="2021-11-10T19:16:56.048" v="445" actId="313"/>
          <ac:spMkLst>
            <pc:docMk/>
            <pc:sldMk cId="1845526730" sldId="309"/>
            <ac:spMk id="11" creationId="{99E0AB03-E2C5-4955-A600-7B7121BAC67A}"/>
          </ac:spMkLst>
        </pc:spChg>
        <pc:picChg chg="del mod">
          <ac:chgData name="Divya Dongala" userId="1eb445d5-149c-4cd1-af0b-72f588d61dd0" providerId="ADAL" clId="{1BF6DC03-2D7F-4CE3-B2AF-27A59B7C5A16}" dt="2021-11-10T19:13:02.177" v="234" actId="478"/>
          <ac:picMkLst>
            <pc:docMk/>
            <pc:sldMk cId="1845526730" sldId="309"/>
            <ac:picMk id="5" creationId="{76519233-25D4-4778-812A-AA60E8E628B6}"/>
          </ac:picMkLst>
        </pc:picChg>
        <pc:picChg chg="add mod">
          <ac:chgData name="Divya Dongala" userId="1eb445d5-149c-4cd1-af0b-72f588d61dd0" providerId="ADAL" clId="{1BF6DC03-2D7F-4CE3-B2AF-27A59B7C5A16}" dt="2021-11-10T19:15:35.237" v="341" actId="1076"/>
          <ac:picMkLst>
            <pc:docMk/>
            <pc:sldMk cId="1845526730" sldId="309"/>
            <ac:picMk id="6" creationId="{82060209-613E-43C0-8AA6-D1B829411A94}"/>
          </ac:picMkLst>
        </pc:picChg>
        <pc:picChg chg="add mod">
          <ac:chgData name="Divya Dongala" userId="1eb445d5-149c-4cd1-af0b-72f588d61dd0" providerId="ADAL" clId="{1BF6DC03-2D7F-4CE3-B2AF-27A59B7C5A16}" dt="2021-11-10T19:17:20.255" v="448" actId="1036"/>
          <ac:picMkLst>
            <pc:docMk/>
            <pc:sldMk cId="1845526730" sldId="309"/>
            <ac:picMk id="8" creationId="{27ED32DA-6696-4826-84AA-444CF9B11B21}"/>
          </ac:picMkLst>
        </pc:picChg>
      </pc:sldChg>
      <pc:sldChg chg="addSp delSp modSp add mod">
        <pc:chgData name="Divya Dongala" userId="1eb445d5-149c-4cd1-af0b-72f588d61dd0" providerId="ADAL" clId="{1BF6DC03-2D7F-4CE3-B2AF-27A59B7C5A16}" dt="2021-11-10T19:25:16.907" v="713" actId="313"/>
        <pc:sldMkLst>
          <pc:docMk/>
          <pc:sldMk cId="2463207885" sldId="310"/>
        </pc:sldMkLst>
        <pc:spChg chg="add del">
          <ac:chgData name="Divya Dongala" userId="1eb445d5-149c-4cd1-af0b-72f588d61dd0" providerId="ADAL" clId="{1BF6DC03-2D7F-4CE3-B2AF-27A59B7C5A16}" dt="2021-11-10T19:21:43.293" v="579" actId="478"/>
          <ac:spMkLst>
            <pc:docMk/>
            <pc:sldMk cId="2463207885" sldId="310"/>
            <ac:spMk id="2" creationId="{75031FE9-9059-4FE8-B4AC-9771F23A1B89}"/>
          </ac:spMkLst>
        </pc:spChg>
        <pc:spChg chg="add del">
          <ac:chgData name="Divya Dongala" userId="1eb445d5-149c-4cd1-af0b-72f588d61dd0" providerId="ADAL" clId="{1BF6DC03-2D7F-4CE3-B2AF-27A59B7C5A16}" dt="2021-11-10T19:21:43.293" v="579" actId="478"/>
          <ac:spMkLst>
            <pc:docMk/>
            <pc:sldMk cId="2463207885" sldId="310"/>
            <ac:spMk id="3" creationId="{D4A2EB3F-4D60-451F-8F45-7D6654D2FCD9}"/>
          </ac:spMkLst>
        </pc:spChg>
        <pc:spChg chg="add del mod">
          <ac:chgData name="Divya Dongala" userId="1eb445d5-149c-4cd1-af0b-72f588d61dd0" providerId="ADAL" clId="{1BF6DC03-2D7F-4CE3-B2AF-27A59B7C5A16}" dt="2021-11-10T19:21:43.293" v="579" actId="478"/>
          <ac:spMkLst>
            <pc:docMk/>
            <pc:sldMk cId="2463207885" sldId="310"/>
            <ac:spMk id="6" creationId="{B24401DE-6D72-4738-90C1-DE13BD5742B4}"/>
          </ac:spMkLst>
        </pc:spChg>
        <pc:spChg chg="add del mod">
          <ac:chgData name="Divya Dongala" userId="1eb445d5-149c-4cd1-af0b-72f588d61dd0" providerId="ADAL" clId="{1BF6DC03-2D7F-4CE3-B2AF-27A59B7C5A16}" dt="2021-11-10T19:21:43.293" v="579" actId="478"/>
          <ac:spMkLst>
            <pc:docMk/>
            <pc:sldMk cId="2463207885" sldId="310"/>
            <ac:spMk id="9" creationId="{C9C3D190-846F-40D4-AACB-9EB68A4E44A1}"/>
          </ac:spMkLst>
        </pc:spChg>
        <pc:spChg chg="add del mod">
          <ac:chgData name="Divya Dongala" userId="1eb445d5-149c-4cd1-af0b-72f588d61dd0" providerId="ADAL" clId="{1BF6DC03-2D7F-4CE3-B2AF-27A59B7C5A16}" dt="2021-11-10T19:25:16.907" v="713" actId="313"/>
          <ac:spMkLst>
            <pc:docMk/>
            <pc:sldMk cId="2463207885" sldId="310"/>
            <ac:spMk id="10" creationId="{8221D064-645C-401E-82FB-3148C79016F1}"/>
          </ac:spMkLst>
        </pc:spChg>
        <pc:spChg chg="add del mod">
          <ac:chgData name="Divya Dongala" userId="1eb445d5-149c-4cd1-af0b-72f588d61dd0" providerId="ADAL" clId="{1BF6DC03-2D7F-4CE3-B2AF-27A59B7C5A16}" dt="2021-11-10T19:24:29.896" v="646" actId="20577"/>
          <ac:spMkLst>
            <pc:docMk/>
            <pc:sldMk cId="2463207885" sldId="310"/>
            <ac:spMk id="11" creationId="{2D8AB816-3130-496C-82BD-ADB80EC452BC}"/>
          </ac:spMkLst>
        </pc:spChg>
        <pc:spChg chg="add del">
          <ac:chgData name="Divya Dongala" userId="1eb445d5-149c-4cd1-af0b-72f588d61dd0" providerId="ADAL" clId="{1BF6DC03-2D7F-4CE3-B2AF-27A59B7C5A16}" dt="2021-11-10T19:21:43.293" v="579" actId="478"/>
          <ac:spMkLst>
            <pc:docMk/>
            <pc:sldMk cId="2463207885" sldId="310"/>
            <ac:spMk id="21" creationId="{7E44CAC0-3B5A-49F6-A2CB-0BC80D111A87}"/>
          </ac:spMkLst>
        </pc:spChg>
        <pc:spChg chg="add del">
          <ac:chgData name="Divya Dongala" userId="1eb445d5-149c-4cd1-af0b-72f588d61dd0" providerId="ADAL" clId="{1BF6DC03-2D7F-4CE3-B2AF-27A59B7C5A16}" dt="2021-11-10T19:21:43.293" v="579" actId="478"/>
          <ac:spMkLst>
            <pc:docMk/>
            <pc:sldMk cId="2463207885" sldId="310"/>
            <ac:spMk id="22" creationId="{5D1BD041-3428-4D62-934F-F3FF6D36F90F}"/>
          </ac:spMkLst>
        </pc:spChg>
        <pc:picChg chg="del">
          <ac:chgData name="Divya Dongala" userId="1eb445d5-149c-4cd1-af0b-72f588d61dd0" providerId="ADAL" clId="{1BF6DC03-2D7F-4CE3-B2AF-27A59B7C5A16}" dt="2021-11-10T19:21:36.790" v="576" actId="478"/>
          <ac:picMkLst>
            <pc:docMk/>
            <pc:sldMk cId="2463207885" sldId="310"/>
            <ac:picMk id="5" creationId="{9DD2631E-22AC-40D5-AC2A-FCBAE3997501}"/>
          </ac:picMkLst>
        </pc:picChg>
        <pc:picChg chg="add del mod">
          <ac:chgData name="Divya Dongala" userId="1eb445d5-149c-4cd1-af0b-72f588d61dd0" providerId="ADAL" clId="{1BF6DC03-2D7F-4CE3-B2AF-27A59B7C5A16}" dt="2021-11-10T19:21:48.035" v="581" actId="478"/>
          <ac:picMkLst>
            <pc:docMk/>
            <pc:sldMk cId="2463207885" sldId="310"/>
            <ac:picMk id="7" creationId="{75BA44B9-F7A2-4FB4-A3FB-996A0AB9305A}"/>
          </ac:picMkLst>
        </pc:picChg>
        <pc:picChg chg="add mod">
          <ac:chgData name="Divya Dongala" userId="1eb445d5-149c-4cd1-af0b-72f588d61dd0" providerId="ADAL" clId="{1BF6DC03-2D7F-4CE3-B2AF-27A59B7C5A16}" dt="2021-11-10T19:23:41.608" v="587" actId="1076"/>
          <ac:picMkLst>
            <pc:docMk/>
            <pc:sldMk cId="2463207885" sldId="310"/>
            <ac:picMk id="13" creationId="{798A1E95-9162-46D5-9113-4CEC3E4D1C96}"/>
          </ac:picMkLst>
        </pc:picChg>
        <pc:picChg chg="add mod">
          <ac:chgData name="Divya Dongala" userId="1eb445d5-149c-4cd1-af0b-72f588d61dd0" providerId="ADAL" clId="{1BF6DC03-2D7F-4CE3-B2AF-27A59B7C5A16}" dt="2021-11-10T19:24:04.443" v="592" actId="1076"/>
          <ac:picMkLst>
            <pc:docMk/>
            <pc:sldMk cId="2463207885" sldId="310"/>
            <ac:picMk id="15" creationId="{55A884AD-D79D-461F-BAE3-DFDA52A56569}"/>
          </ac:picMkLst>
        </pc:picChg>
      </pc:sldChg>
      <pc:sldChg chg="addSp delSp modSp add mod">
        <pc:chgData name="Divya Dongala" userId="1eb445d5-149c-4cd1-af0b-72f588d61dd0" providerId="ADAL" clId="{1BF6DC03-2D7F-4CE3-B2AF-27A59B7C5A16}" dt="2021-11-10T19:31:44.429" v="844" actId="1076"/>
        <pc:sldMkLst>
          <pc:docMk/>
          <pc:sldMk cId="4175802510" sldId="311"/>
        </pc:sldMkLst>
        <pc:spChg chg="mod">
          <ac:chgData name="Divya Dongala" userId="1eb445d5-149c-4cd1-af0b-72f588d61dd0" providerId="ADAL" clId="{1BF6DC03-2D7F-4CE3-B2AF-27A59B7C5A16}" dt="2021-11-10T19:29:44.441" v="768" actId="1076"/>
          <ac:spMkLst>
            <pc:docMk/>
            <pc:sldMk cId="4175802510" sldId="311"/>
            <ac:spMk id="10" creationId="{8221D064-645C-401E-82FB-3148C79016F1}"/>
          </ac:spMkLst>
        </pc:spChg>
        <pc:spChg chg="mod">
          <ac:chgData name="Divya Dongala" userId="1eb445d5-149c-4cd1-af0b-72f588d61dd0" providerId="ADAL" clId="{1BF6DC03-2D7F-4CE3-B2AF-27A59B7C5A16}" dt="2021-11-10T19:31:44.429" v="844" actId="1076"/>
          <ac:spMkLst>
            <pc:docMk/>
            <pc:sldMk cId="4175802510" sldId="311"/>
            <ac:spMk id="11" creationId="{2D8AB816-3130-496C-82BD-ADB80EC452BC}"/>
          </ac:spMkLst>
        </pc:spChg>
        <pc:picChg chg="del">
          <ac:chgData name="Divya Dongala" userId="1eb445d5-149c-4cd1-af0b-72f588d61dd0" providerId="ADAL" clId="{1BF6DC03-2D7F-4CE3-B2AF-27A59B7C5A16}" dt="2021-11-10T19:25:22.892" v="714" actId="478"/>
          <ac:picMkLst>
            <pc:docMk/>
            <pc:sldMk cId="4175802510" sldId="311"/>
            <ac:picMk id="5" creationId="{9DD2631E-22AC-40D5-AC2A-FCBAE3997501}"/>
          </ac:picMkLst>
        </pc:picChg>
        <pc:picChg chg="add del mod">
          <ac:chgData name="Divya Dongala" userId="1eb445d5-149c-4cd1-af0b-72f588d61dd0" providerId="ADAL" clId="{1BF6DC03-2D7F-4CE3-B2AF-27A59B7C5A16}" dt="2021-11-10T19:28:38.390" v="738" actId="478"/>
          <ac:picMkLst>
            <pc:docMk/>
            <pc:sldMk cId="4175802510" sldId="311"/>
            <ac:picMk id="6" creationId="{0FAEB750-7F20-4971-B718-F7983AF62F4C}"/>
          </ac:picMkLst>
        </pc:picChg>
        <pc:picChg chg="del">
          <ac:chgData name="Divya Dongala" userId="1eb445d5-149c-4cd1-af0b-72f588d61dd0" providerId="ADAL" clId="{1BF6DC03-2D7F-4CE3-B2AF-27A59B7C5A16}" dt="2021-11-10T19:25:24.596" v="715" actId="478"/>
          <ac:picMkLst>
            <pc:docMk/>
            <pc:sldMk cId="4175802510" sldId="311"/>
            <ac:picMk id="7" creationId="{75BA44B9-F7A2-4FB4-A3FB-996A0AB9305A}"/>
          </ac:picMkLst>
        </pc:picChg>
        <pc:picChg chg="add del mod">
          <ac:chgData name="Divya Dongala" userId="1eb445d5-149c-4cd1-af0b-72f588d61dd0" providerId="ADAL" clId="{1BF6DC03-2D7F-4CE3-B2AF-27A59B7C5A16}" dt="2021-11-10T19:27:16.742" v="720" actId="21"/>
          <ac:picMkLst>
            <pc:docMk/>
            <pc:sldMk cId="4175802510" sldId="311"/>
            <ac:picMk id="9" creationId="{03921D17-169D-46DE-9794-357F79AFD2A2}"/>
          </ac:picMkLst>
        </pc:picChg>
        <pc:picChg chg="add del mod">
          <ac:chgData name="Divya Dongala" userId="1eb445d5-149c-4cd1-af0b-72f588d61dd0" providerId="ADAL" clId="{1BF6DC03-2D7F-4CE3-B2AF-27A59B7C5A16}" dt="2021-11-10T19:30:25.014" v="809" actId="478"/>
          <ac:picMkLst>
            <pc:docMk/>
            <pc:sldMk cId="4175802510" sldId="311"/>
            <ac:picMk id="13" creationId="{C06B275C-BF49-4923-9293-922F3F7344F4}"/>
          </ac:picMkLst>
        </pc:picChg>
        <pc:picChg chg="add del mod">
          <ac:chgData name="Divya Dongala" userId="1eb445d5-149c-4cd1-af0b-72f588d61dd0" providerId="ADAL" clId="{1BF6DC03-2D7F-4CE3-B2AF-27A59B7C5A16}" dt="2021-11-10T19:30:43.951" v="810" actId="478"/>
          <ac:picMkLst>
            <pc:docMk/>
            <pc:sldMk cId="4175802510" sldId="311"/>
            <ac:picMk id="15" creationId="{01DB213C-AF48-45F4-BE6B-547C5F117D4E}"/>
          </ac:picMkLst>
        </pc:picChg>
        <pc:picChg chg="add mod">
          <ac:chgData name="Divya Dongala" userId="1eb445d5-149c-4cd1-af0b-72f588d61dd0" providerId="ADAL" clId="{1BF6DC03-2D7F-4CE3-B2AF-27A59B7C5A16}" dt="2021-11-10T19:31:07.201" v="812" actId="1076"/>
          <ac:picMkLst>
            <pc:docMk/>
            <pc:sldMk cId="4175802510" sldId="311"/>
            <ac:picMk id="17" creationId="{5A6D95E8-305F-450C-9988-76EF26147E08}"/>
          </ac:picMkLst>
        </pc:picChg>
        <pc:picChg chg="add mod">
          <ac:chgData name="Divya Dongala" userId="1eb445d5-149c-4cd1-af0b-72f588d61dd0" providerId="ADAL" clId="{1BF6DC03-2D7F-4CE3-B2AF-27A59B7C5A16}" dt="2021-11-10T19:31:24.301" v="814" actId="1076"/>
          <ac:picMkLst>
            <pc:docMk/>
            <pc:sldMk cId="4175802510" sldId="311"/>
            <ac:picMk id="19" creationId="{7C88380E-B4D3-43AB-B025-5979997722D7}"/>
          </ac:picMkLst>
        </pc:picChg>
      </pc:sldChg>
      <pc:sldChg chg="addSp delSp modSp add mod">
        <pc:chgData name="Divya Dongala" userId="1eb445d5-149c-4cd1-af0b-72f588d61dd0" providerId="ADAL" clId="{1BF6DC03-2D7F-4CE3-B2AF-27A59B7C5A16}" dt="2021-11-10T19:33:43.947" v="965" actId="1038"/>
        <pc:sldMkLst>
          <pc:docMk/>
          <pc:sldMk cId="2293320398" sldId="312"/>
        </pc:sldMkLst>
        <pc:spChg chg="del">
          <ac:chgData name="Divya Dongala" userId="1eb445d5-149c-4cd1-af0b-72f588d61dd0" providerId="ADAL" clId="{1BF6DC03-2D7F-4CE3-B2AF-27A59B7C5A16}" dt="2021-11-10T19:27:48.468" v="731" actId="478"/>
          <ac:spMkLst>
            <pc:docMk/>
            <pc:sldMk cId="2293320398" sldId="312"/>
            <ac:spMk id="3" creationId="{D4A2EB3F-4D60-451F-8F45-7D6654D2FCD9}"/>
          </ac:spMkLst>
        </pc:spChg>
        <pc:spChg chg="add del mod">
          <ac:chgData name="Divya Dongala" userId="1eb445d5-149c-4cd1-af0b-72f588d61dd0" providerId="ADAL" clId="{1BF6DC03-2D7F-4CE3-B2AF-27A59B7C5A16}" dt="2021-11-10T19:28:14.698" v="735" actId="478"/>
          <ac:spMkLst>
            <pc:docMk/>
            <pc:sldMk cId="2293320398" sldId="312"/>
            <ac:spMk id="6" creationId="{D36088DD-D1A1-49AC-9860-8B06090DBAD7}"/>
          </ac:spMkLst>
        </pc:spChg>
        <pc:spChg chg="del mod">
          <ac:chgData name="Divya Dongala" userId="1eb445d5-149c-4cd1-af0b-72f588d61dd0" providerId="ADAL" clId="{1BF6DC03-2D7F-4CE3-B2AF-27A59B7C5A16}" dt="2021-11-10T19:27:31.428" v="725" actId="478"/>
          <ac:spMkLst>
            <pc:docMk/>
            <pc:sldMk cId="2293320398" sldId="312"/>
            <ac:spMk id="10" creationId="{8221D064-645C-401E-82FB-3148C79016F1}"/>
          </ac:spMkLst>
        </pc:spChg>
        <pc:spChg chg="mod">
          <ac:chgData name="Divya Dongala" userId="1eb445d5-149c-4cd1-af0b-72f588d61dd0" providerId="ADAL" clId="{1BF6DC03-2D7F-4CE3-B2AF-27A59B7C5A16}" dt="2021-11-10T19:33:42.632" v="964" actId="1076"/>
          <ac:spMkLst>
            <pc:docMk/>
            <pc:sldMk cId="2293320398" sldId="312"/>
            <ac:spMk id="11" creationId="{2D8AB816-3130-496C-82BD-ADB80EC452BC}"/>
          </ac:spMkLst>
        </pc:spChg>
        <pc:picChg chg="del">
          <ac:chgData name="Divya Dongala" userId="1eb445d5-149c-4cd1-af0b-72f588d61dd0" providerId="ADAL" clId="{1BF6DC03-2D7F-4CE3-B2AF-27A59B7C5A16}" dt="2021-11-10T19:27:20.087" v="721" actId="478"/>
          <ac:picMkLst>
            <pc:docMk/>
            <pc:sldMk cId="2293320398" sldId="312"/>
            <ac:picMk id="5" creationId="{9DD2631E-22AC-40D5-AC2A-FCBAE3997501}"/>
          </ac:picMkLst>
        </pc:picChg>
        <pc:picChg chg="del">
          <ac:chgData name="Divya Dongala" userId="1eb445d5-149c-4cd1-af0b-72f588d61dd0" providerId="ADAL" clId="{1BF6DC03-2D7F-4CE3-B2AF-27A59B7C5A16}" dt="2021-11-10T19:27:21.872" v="722" actId="478"/>
          <ac:picMkLst>
            <pc:docMk/>
            <pc:sldMk cId="2293320398" sldId="312"/>
            <ac:picMk id="7" creationId="{75BA44B9-F7A2-4FB4-A3FB-996A0AB9305A}"/>
          </ac:picMkLst>
        </pc:picChg>
        <pc:picChg chg="add mod">
          <ac:chgData name="Divya Dongala" userId="1eb445d5-149c-4cd1-af0b-72f588d61dd0" providerId="ADAL" clId="{1BF6DC03-2D7F-4CE3-B2AF-27A59B7C5A16}" dt="2021-11-10T19:33:43.947" v="965" actId="1038"/>
          <ac:picMkLst>
            <pc:docMk/>
            <pc:sldMk cId="2293320398" sldId="312"/>
            <ac:picMk id="9" creationId="{08FF7DFB-C76E-4B16-B8CA-C7D3F3E73060}"/>
          </ac:picMkLst>
        </pc:picChg>
        <pc:picChg chg="add del mod">
          <ac:chgData name="Divya Dongala" userId="1eb445d5-149c-4cd1-af0b-72f588d61dd0" providerId="ADAL" clId="{1BF6DC03-2D7F-4CE3-B2AF-27A59B7C5A16}" dt="2021-11-10T19:31:58.289" v="845" actId="478"/>
          <ac:picMkLst>
            <pc:docMk/>
            <pc:sldMk cId="2293320398" sldId="312"/>
            <ac:picMk id="12" creationId="{80A977F1-FC51-4780-AD89-826B6F9E0EC3}"/>
          </ac:picMkLst>
        </pc:picChg>
      </pc:sldChg>
      <pc:sldChg chg="addSp delSp modSp add mod">
        <pc:chgData name="Divya Dongala" userId="1eb445d5-149c-4cd1-af0b-72f588d61dd0" providerId="ADAL" clId="{1BF6DC03-2D7F-4CE3-B2AF-27A59B7C5A16}" dt="2021-11-10T19:37:36.694" v="1069" actId="20577"/>
        <pc:sldMkLst>
          <pc:docMk/>
          <pc:sldMk cId="4052120832" sldId="313"/>
        </pc:sldMkLst>
        <pc:spChg chg="del mod">
          <ac:chgData name="Divya Dongala" userId="1eb445d5-149c-4cd1-af0b-72f588d61dd0" providerId="ADAL" clId="{1BF6DC03-2D7F-4CE3-B2AF-27A59B7C5A16}" dt="2021-11-10T19:34:59.254" v="979" actId="478"/>
          <ac:spMkLst>
            <pc:docMk/>
            <pc:sldMk cId="4052120832" sldId="313"/>
            <ac:spMk id="3" creationId="{D4A2EB3F-4D60-451F-8F45-7D6654D2FCD9}"/>
          </ac:spMkLst>
        </pc:spChg>
        <pc:spChg chg="add del mod">
          <ac:chgData name="Divya Dongala" userId="1eb445d5-149c-4cd1-af0b-72f588d61dd0" providerId="ADAL" clId="{1BF6DC03-2D7F-4CE3-B2AF-27A59B7C5A16}" dt="2021-11-10T19:35:02.074" v="981" actId="478"/>
          <ac:spMkLst>
            <pc:docMk/>
            <pc:sldMk cId="4052120832" sldId="313"/>
            <ac:spMk id="9" creationId="{B16AFDFE-8665-4F22-83E9-5A332FE5DBBF}"/>
          </ac:spMkLst>
        </pc:spChg>
        <pc:spChg chg="del mod">
          <ac:chgData name="Divya Dongala" userId="1eb445d5-149c-4cd1-af0b-72f588d61dd0" providerId="ADAL" clId="{1BF6DC03-2D7F-4CE3-B2AF-27A59B7C5A16}" dt="2021-11-10T19:37:25.175" v="1065" actId="478"/>
          <ac:spMkLst>
            <pc:docMk/>
            <pc:sldMk cId="4052120832" sldId="313"/>
            <ac:spMk id="10" creationId="{8221D064-645C-401E-82FB-3148C79016F1}"/>
          </ac:spMkLst>
        </pc:spChg>
        <pc:spChg chg="mod">
          <ac:chgData name="Divya Dongala" userId="1eb445d5-149c-4cd1-af0b-72f588d61dd0" providerId="ADAL" clId="{1BF6DC03-2D7F-4CE3-B2AF-27A59B7C5A16}" dt="2021-11-10T19:36:32.032" v="1052" actId="1076"/>
          <ac:spMkLst>
            <pc:docMk/>
            <pc:sldMk cId="4052120832" sldId="313"/>
            <ac:spMk id="11" creationId="{2D8AB816-3130-496C-82BD-ADB80EC452BC}"/>
          </ac:spMkLst>
        </pc:spChg>
        <pc:spChg chg="add mod">
          <ac:chgData name="Divya Dongala" userId="1eb445d5-149c-4cd1-af0b-72f588d61dd0" providerId="ADAL" clId="{1BF6DC03-2D7F-4CE3-B2AF-27A59B7C5A16}" dt="2021-11-10T19:37:36.694" v="1069" actId="20577"/>
          <ac:spMkLst>
            <pc:docMk/>
            <pc:sldMk cId="4052120832" sldId="313"/>
            <ac:spMk id="16" creationId="{060D2418-B3BE-4365-9D82-AEF42695194D}"/>
          </ac:spMkLst>
        </pc:spChg>
        <pc:picChg chg="del mod">
          <ac:chgData name="Divya Dongala" userId="1eb445d5-149c-4cd1-af0b-72f588d61dd0" providerId="ADAL" clId="{1BF6DC03-2D7F-4CE3-B2AF-27A59B7C5A16}" dt="2021-11-10T19:33:48.276" v="967" actId="478"/>
          <ac:picMkLst>
            <pc:docMk/>
            <pc:sldMk cId="4052120832" sldId="313"/>
            <ac:picMk id="5" creationId="{9DD2631E-22AC-40D5-AC2A-FCBAE3997501}"/>
          </ac:picMkLst>
        </pc:picChg>
        <pc:picChg chg="add mod">
          <ac:chgData name="Divya Dongala" userId="1eb445d5-149c-4cd1-af0b-72f588d61dd0" providerId="ADAL" clId="{1BF6DC03-2D7F-4CE3-B2AF-27A59B7C5A16}" dt="2021-11-10T19:37:09.277" v="1060" actId="1076"/>
          <ac:picMkLst>
            <pc:docMk/>
            <pc:sldMk cId="4052120832" sldId="313"/>
            <ac:picMk id="6" creationId="{7E64524B-F8AE-480C-B776-CCD9DBFBBA13}"/>
          </ac:picMkLst>
        </pc:picChg>
        <pc:picChg chg="del">
          <ac:chgData name="Divya Dongala" userId="1eb445d5-149c-4cd1-af0b-72f588d61dd0" providerId="ADAL" clId="{1BF6DC03-2D7F-4CE3-B2AF-27A59B7C5A16}" dt="2021-11-10T19:33:49.715" v="968" actId="478"/>
          <ac:picMkLst>
            <pc:docMk/>
            <pc:sldMk cId="4052120832" sldId="313"/>
            <ac:picMk id="7" creationId="{75BA44B9-F7A2-4FB4-A3FB-996A0AB9305A}"/>
          </ac:picMkLst>
        </pc:picChg>
        <pc:picChg chg="add mod">
          <ac:chgData name="Divya Dongala" userId="1eb445d5-149c-4cd1-af0b-72f588d61dd0" providerId="ADAL" clId="{1BF6DC03-2D7F-4CE3-B2AF-27A59B7C5A16}" dt="2021-11-10T19:36:26.454" v="1049" actId="1076"/>
          <ac:picMkLst>
            <pc:docMk/>
            <pc:sldMk cId="4052120832" sldId="313"/>
            <ac:picMk id="13" creationId="{6AB4DBE2-2028-4A04-8ECA-DADE70A6F144}"/>
          </ac:picMkLst>
        </pc:picChg>
      </pc:sldChg>
      <pc:sldChg chg="addSp delSp modSp add mod">
        <pc:chgData name="Divya Dongala" userId="1eb445d5-149c-4cd1-af0b-72f588d61dd0" providerId="ADAL" clId="{1BF6DC03-2D7F-4CE3-B2AF-27A59B7C5A16}" dt="2021-11-10T19:55:30.468" v="1825" actId="20577"/>
        <pc:sldMkLst>
          <pc:docMk/>
          <pc:sldMk cId="1639495306" sldId="314"/>
        </pc:sldMkLst>
        <pc:spChg chg="mod">
          <ac:chgData name="Divya Dongala" userId="1eb445d5-149c-4cd1-af0b-72f588d61dd0" providerId="ADAL" clId="{1BF6DC03-2D7F-4CE3-B2AF-27A59B7C5A16}" dt="2021-11-10T19:55:30.468" v="1825" actId="20577"/>
          <ac:spMkLst>
            <pc:docMk/>
            <pc:sldMk cId="1639495306" sldId="314"/>
            <ac:spMk id="3" creationId="{D4A2EB3F-4D60-451F-8F45-7D6654D2FCD9}"/>
          </ac:spMkLst>
        </pc:spChg>
        <pc:spChg chg="add mod">
          <ac:chgData name="Divya Dongala" userId="1eb445d5-149c-4cd1-af0b-72f588d61dd0" providerId="ADAL" clId="{1BF6DC03-2D7F-4CE3-B2AF-27A59B7C5A16}" dt="2021-11-10T19:55:00.518" v="1754"/>
          <ac:spMkLst>
            <pc:docMk/>
            <pc:sldMk cId="1639495306" sldId="314"/>
            <ac:spMk id="11" creationId="{CCBE318A-047E-4243-98C5-0CF34341C61A}"/>
          </ac:spMkLst>
        </pc:spChg>
        <pc:picChg chg="add del mod">
          <ac:chgData name="Divya Dongala" userId="1eb445d5-149c-4cd1-af0b-72f588d61dd0" providerId="ADAL" clId="{1BF6DC03-2D7F-4CE3-B2AF-27A59B7C5A16}" dt="2021-11-10T19:39:17.686" v="1079" actId="478"/>
          <ac:picMkLst>
            <pc:docMk/>
            <pc:sldMk cId="1639495306" sldId="314"/>
            <ac:picMk id="5" creationId="{3A93FAFE-6066-49AA-A891-E97F030FCCFA}"/>
          </ac:picMkLst>
        </pc:picChg>
        <pc:picChg chg="add mod">
          <ac:chgData name="Divya Dongala" userId="1eb445d5-149c-4cd1-af0b-72f588d61dd0" providerId="ADAL" clId="{1BF6DC03-2D7F-4CE3-B2AF-27A59B7C5A16}" dt="2021-11-10T19:40:05.704" v="1081" actId="1076"/>
          <ac:picMkLst>
            <pc:docMk/>
            <pc:sldMk cId="1639495306" sldId="314"/>
            <ac:picMk id="8" creationId="{8E40C458-22E9-48AB-9041-94658AD1EDBD}"/>
          </ac:picMkLst>
        </pc:picChg>
      </pc:sldChg>
      <pc:sldChg chg="addSp delSp modSp add mod">
        <pc:chgData name="Divya Dongala" userId="1eb445d5-149c-4cd1-af0b-72f588d61dd0" providerId="ADAL" clId="{1BF6DC03-2D7F-4CE3-B2AF-27A59B7C5A16}" dt="2021-11-10T19:54:57.194" v="1753" actId="21"/>
        <pc:sldMkLst>
          <pc:docMk/>
          <pc:sldMk cId="2804060650" sldId="315"/>
        </pc:sldMkLst>
        <pc:spChg chg="mod">
          <ac:chgData name="Divya Dongala" userId="1eb445d5-149c-4cd1-af0b-72f588d61dd0" providerId="ADAL" clId="{1BF6DC03-2D7F-4CE3-B2AF-27A59B7C5A16}" dt="2021-11-10T19:53:54.299" v="1708" actId="1076"/>
          <ac:spMkLst>
            <pc:docMk/>
            <pc:sldMk cId="2804060650" sldId="315"/>
            <ac:spMk id="3" creationId="{D4A2EB3F-4D60-451F-8F45-7D6654D2FCD9}"/>
          </ac:spMkLst>
        </pc:spChg>
        <pc:spChg chg="mod">
          <ac:chgData name="Divya Dongala" userId="1eb445d5-149c-4cd1-af0b-72f588d61dd0" providerId="ADAL" clId="{1BF6DC03-2D7F-4CE3-B2AF-27A59B7C5A16}" dt="2021-11-10T19:41:04.389" v="1084" actId="1076"/>
          <ac:spMkLst>
            <pc:docMk/>
            <pc:sldMk cId="2804060650" sldId="315"/>
            <ac:spMk id="6" creationId="{8AF4C173-22F9-4954-80CF-2D17CB687D2A}"/>
          </ac:spMkLst>
        </pc:spChg>
        <pc:spChg chg="add del mod">
          <ac:chgData name="Divya Dongala" userId="1eb445d5-149c-4cd1-af0b-72f588d61dd0" providerId="ADAL" clId="{1BF6DC03-2D7F-4CE3-B2AF-27A59B7C5A16}" dt="2021-11-10T19:54:57.194" v="1753" actId="21"/>
          <ac:spMkLst>
            <pc:docMk/>
            <pc:sldMk cId="2804060650" sldId="315"/>
            <ac:spMk id="11" creationId="{C146DC5F-DEE9-49DC-B5C7-9B503616445A}"/>
          </ac:spMkLst>
        </pc:spChg>
        <pc:picChg chg="add mod">
          <ac:chgData name="Divya Dongala" userId="1eb445d5-149c-4cd1-af0b-72f588d61dd0" providerId="ADAL" clId="{1BF6DC03-2D7F-4CE3-B2AF-27A59B7C5A16}" dt="2021-11-10T19:40:55.890" v="1083" actId="1076"/>
          <ac:picMkLst>
            <pc:docMk/>
            <pc:sldMk cId="2804060650" sldId="315"/>
            <ac:picMk id="5" creationId="{B2C8B353-A53D-4F88-94D1-7700004C6B6D}"/>
          </ac:picMkLst>
        </pc:picChg>
        <pc:picChg chg="add mod">
          <ac:chgData name="Divya Dongala" userId="1eb445d5-149c-4cd1-af0b-72f588d61dd0" providerId="ADAL" clId="{1BF6DC03-2D7F-4CE3-B2AF-27A59B7C5A16}" dt="2021-11-10T19:41:38.101" v="1088" actId="1076"/>
          <ac:picMkLst>
            <pc:docMk/>
            <pc:sldMk cId="2804060650" sldId="315"/>
            <ac:picMk id="8" creationId="{B87DBE8A-CD81-45FC-8C49-EF11552467D7}"/>
          </ac:picMkLst>
        </pc:picChg>
      </pc:sldChg>
      <pc:sldChg chg="addSp delSp modSp add mod">
        <pc:chgData name="Divya Dongala" userId="1eb445d5-149c-4cd1-af0b-72f588d61dd0" providerId="ADAL" clId="{1BF6DC03-2D7F-4CE3-B2AF-27A59B7C5A16}" dt="2021-11-10T19:53:39.158" v="1707" actId="1076"/>
        <pc:sldMkLst>
          <pc:docMk/>
          <pc:sldMk cId="2939758379" sldId="316"/>
        </pc:sldMkLst>
        <pc:spChg chg="mod">
          <ac:chgData name="Divya Dongala" userId="1eb445d5-149c-4cd1-af0b-72f588d61dd0" providerId="ADAL" clId="{1BF6DC03-2D7F-4CE3-B2AF-27A59B7C5A16}" dt="2021-11-10T19:53:39.158" v="1707" actId="1076"/>
          <ac:spMkLst>
            <pc:docMk/>
            <pc:sldMk cId="2939758379" sldId="316"/>
            <ac:spMk id="3" creationId="{D4A2EB3F-4D60-451F-8F45-7D6654D2FCD9}"/>
          </ac:spMkLst>
        </pc:spChg>
        <pc:spChg chg="mod">
          <ac:chgData name="Divya Dongala" userId="1eb445d5-149c-4cd1-af0b-72f588d61dd0" providerId="ADAL" clId="{1BF6DC03-2D7F-4CE3-B2AF-27A59B7C5A16}" dt="2021-11-10T19:53:23.106" v="1666" actId="20577"/>
          <ac:spMkLst>
            <pc:docMk/>
            <pc:sldMk cId="2939758379" sldId="316"/>
            <ac:spMk id="6" creationId="{8AF4C173-22F9-4954-80CF-2D17CB687D2A}"/>
          </ac:spMkLst>
        </pc:spChg>
        <pc:picChg chg="add mod">
          <ac:chgData name="Divya Dongala" userId="1eb445d5-149c-4cd1-af0b-72f588d61dd0" providerId="ADAL" clId="{1BF6DC03-2D7F-4CE3-B2AF-27A59B7C5A16}" dt="2021-11-10T19:42:02.331" v="1090" actId="1076"/>
          <ac:picMkLst>
            <pc:docMk/>
            <pc:sldMk cId="2939758379" sldId="316"/>
            <ac:picMk id="5" creationId="{AF8BA968-A14A-4A6B-99EA-DCFA92E2C792}"/>
          </ac:picMkLst>
        </pc:picChg>
        <pc:picChg chg="add mod">
          <ac:chgData name="Divya Dongala" userId="1eb445d5-149c-4cd1-af0b-72f588d61dd0" providerId="ADAL" clId="{1BF6DC03-2D7F-4CE3-B2AF-27A59B7C5A16}" dt="2021-11-10T19:42:31.306" v="1093" actId="1076"/>
          <ac:picMkLst>
            <pc:docMk/>
            <pc:sldMk cId="2939758379" sldId="316"/>
            <ac:picMk id="8" creationId="{A034F75C-5092-40C3-ADA9-58DB58079680}"/>
          </ac:picMkLst>
        </pc:picChg>
        <pc:picChg chg="add del mod">
          <ac:chgData name="Divya Dongala" userId="1eb445d5-149c-4cd1-af0b-72f588d61dd0" providerId="ADAL" clId="{1BF6DC03-2D7F-4CE3-B2AF-27A59B7C5A16}" dt="2021-11-10T19:42:37" v="1095"/>
          <ac:picMkLst>
            <pc:docMk/>
            <pc:sldMk cId="2939758379" sldId="316"/>
            <ac:picMk id="11" creationId="{3E29BFEB-7C3D-4021-AE88-8D68436E4266}"/>
          </ac:picMkLst>
        </pc:picChg>
      </pc:sldChg>
      <pc:sldChg chg="add">
        <pc:chgData name="Divya Dongala" userId="1eb445d5-149c-4cd1-af0b-72f588d61dd0" providerId="ADAL" clId="{1BF6DC03-2D7F-4CE3-B2AF-27A59B7C5A16}" dt="2021-11-10T19:37:55.018" v="1073"/>
        <pc:sldMkLst>
          <pc:docMk/>
          <pc:sldMk cId="1601620821" sldId="317"/>
        </pc:sldMkLst>
      </pc:sldChg>
      <pc:sldChg chg="addSp delSp modSp add mod">
        <pc:chgData name="Divya Dongala" userId="1eb445d5-149c-4cd1-af0b-72f588d61dd0" providerId="ADAL" clId="{1BF6DC03-2D7F-4CE3-B2AF-27A59B7C5A16}" dt="2021-11-10T19:52:54.411" v="1570" actId="20577"/>
        <pc:sldMkLst>
          <pc:docMk/>
          <pc:sldMk cId="207702635" sldId="318"/>
        </pc:sldMkLst>
        <pc:spChg chg="mod">
          <ac:chgData name="Divya Dongala" userId="1eb445d5-149c-4cd1-af0b-72f588d61dd0" providerId="ADAL" clId="{1BF6DC03-2D7F-4CE3-B2AF-27A59B7C5A16}" dt="2021-11-10T19:52:54.411" v="1570" actId="20577"/>
          <ac:spMkLst>
            <pc:docMk/>
            <pc:sldMk cId="207702635" sldId="318"/>
            <ac:spMk id="3" creationId="{D4A2EB3F-4D60-451F-8F45-7D6654D2FCD9}"/>
          </ac:spMkLst>
        </pc:spChg>
        <pc:spChg chg="mod">
          <ac:chgData name="Divya Dongala" userId="1eb445d5-149c-4cd1-af0b-72f588d61dd0" providerId="ADAL" clId="{1BF6DC03-2D7F-4CE3-B2AF-27A59B7C5A16}" dt="2021-11-10T19:52:17.760" v="1451" actId="20577"/>
          <ac:spMkLst>
            <pc:docMk/>
            <pc:sldMk cId="207702635" sldId="318"/>
            <ac:spMk id="6" creationId="{8AF4C173-22F9-4954-80CF-2D17CB687D2A}"/>
          </ac:spMkLst>
        </pc:spChg>
        <pc:picChg chg="del">
          <ac:chgData name="Divya Dongala" userId="1eb445d5-149c-4cd1-af0b-72f588d61dd0" providerId="ADAL" clId="{1BF6DC03-2D7F-4CE3-B2AF-27A59B7C5A16}" dt="2021-11-10T19:42:56.690" v="1100" actId="478"/>
          <ac:picMkLst>
            <pc:docMk/>
            <pc:sldMk cId="207702635" sldId="318"/>
            <ac:picMk id="5" creationId="{AF8BA968-A14A-4A6B-99EA-DCFA92E2C792}"/>
          </ac:picMkLst>
        </pc:picChg>
        <pc:picChg chg="add mod">
          <ac:chgData name="Divya Dongala" userId="1eb445d5-149c-4cd1-af0b-72f588d61dd0" providerId="ADAL" clId="{1BF6DC03-2D7F-4CE3-B2AF-27A59B7C5A16}" dt="2021-11-10T19:46:11.889" v="1110" actId="1076"/>
          <ac:picMkLst>
            <pc:docMk/>
            <pc:sldMk cId="207702635" sldId="318"/>
            <ac:picMk id="7" creationId="{ACE6C1EA-29BA-452B-9846-741E32E5B0AD}"/>
          </ac:picMkLst>
        </pc:picChg>
        <pc:picChg chg="del mod">
          <ac:chgData name="Divya Dongala" userId="1eb445d5-149c-4cd1-af0b-72f588d61dd0" providerId="ADAL" clId="{1BF6DC03-2D7F-4CE3-B2AF-27A59B7C5A16}" dt="2021-11-10T19:45:07.342" v="1105" actId="478"/>
          <ac:picMkLst>
            <pc:docMk/>
            <pc:sldMk cId="207702635" sldId="318"/>
            <ac:picMk id="8" creationId="{A034F75C-5092-40C3-ADA9-58DB58079680}"/>
          </ac:picMkLst>
        </pc:picChg>
        <pc:picChg chg="add mod">
          <ac:chgData name="Divya Dongala" userId="1eb445d5-149c-4cd1-af0b-72f588d61dd0" providerId="ADAL" clId="{1BF6DC03-2D7F-4CE3-B2AF-27A59B7C5A16}" dt="2021-11-10T19:46:19.057" v="1112" actId="1076"/>
          <ac:picMkLst>
            <pc:docMk/>
            <pc:sldMk cId="207702635" sldId="318"/>
            <ac:picMk id="10" creationId="{5ADFB75A-E67A-4024-9CF4-C7446A897EAA}"/>
          </ac:picMkLst>
        </pc:picChg>
      </pc:sldChg>
      <pc:sldChg chg="addSp delSp modSp add mod">
        <pc:chgData name="Divya Dongala" userId="1eb445d5-149c-4cd1-af0b-72f588d61dd0" providerId="ADAL" clId="{1BF6DC03-2D7F-4CE3-B2AF-27A59B7C5A16}" dt="2021-11-10T19:51:13.849" v="1332" actId="20577"/>
        <pc:sldMkLst>
          <pc:docMk/>
          <pc:sldMk cId="1674388408" sldId="319"/>
        </pc:sldMkLst>
        <pc:spChg chg="del mod">
          <ac:chgData name="Divya Dongala" userId="1eb445d5-149c-4cd1-af0b-72f588d61dd0" providerId="ADAL" clId="{1BF6DC03-2D7F-4CE3-B2AF-27A59B7C5A16}" dt="2021-11-10T19:46:33.287" v="1117" actId="478"/>
          <ac:spMkLst>
            <pc:docMk/>
            <pc:sldMk cId="1674388408" sldId="319"/>
            <ac:spMk id="3" creationId="{D4A2EB3F-4D60-451F-8F45-7D6654D2FCD9}"/>
          </ac:spMkLst>
        </pc:spChg>
        <pc:spChg chg="mod">
          <ac:chgData name="Divya Dongala" userId="1eb445d5-149c-4cd1-af0b-72f588d61dd0" providerId="ADAL" clId="{1BF6DC03-2D7F-4CE3-B2AF-27A59B7C5A16}" dt="2021-11-10T19:51:13.849" v="1332" actId="20577"/>
          <ac:spMkLst>
            <pc:docMk/>
            <pc:sldMk cId="1674388408" sldId="319"/>
            <ac:spMk id="6" creationId="{8AF4C173-22F9-4954-80CF-2D17CB687D2A}"/>
          </ac:spMkLst>
        </pc:spChg>
        <pc:spChg chg="add del mod">
          <ac:chgData name="Divya Dongala" userId="1eb445d5-149c-4cd1-af0b-72f588d61dd0" providerId="ADAL" clId="{1BF6DC03-2D7F-4CE3-B2AF-27A59B7C5A16}" dt="2021-11-10T19:46:35.970" v="1119" actId="478"/>
          <ac:spMkLst>
            <pc:docMk/>
            <pc:sldMk cId="1674388408" sldId="319"/>
            <ac:spMk id="7" creationId="{702D9132-5620-4743-B0F5-BBADBA2B0508}"/>
          </ac:spMkLst>
        </pc:spChg>
        <pc:picChg chg="del">
          <ac:chgData name="Divya Dongala" userId="1eb445d5-149c-4cd1-af0b-72f588d61dd0" providerId="ADAL" clId="{1BF6DC03-2D7F-4CE3-B2AF-27A59B7C5A16}" dt="2021-11-10T19:46:27.333" v="1113" actId="478"/>
          <ac:picMkLst>
            <pc:docMk/>
            <pc:sldMk cId="1674388408" sldId="319"/>
            <ac:picMk id="5" creationId="{AF8BA968-A14A-4A6B-99EA-DCFA92E2C792}"/>
          </ac:picMkLst>
        </pc:picChg>
        <pc:picChg chg="del">
          <ac:chgData name="Divya Dongala" userId="1eb445d5-149c-4cd1-af0b-72f588d61dd0" providerId="ADAL" clId="{1BF6DC03-2D7F-4CE3-B2AF-27A59B7C5A16}" dt="2021-11-10T19:46:28.878" v="1114" actId="478"/>
          <ac:picMkLst>
            <pc:docMk/>
            <pc:sldMk cId="1674388408" sldId="319"/>
            <ac:picMk id="8" creationId="{A034F75C-5092-40C3-ADA9-58DB58079680}"/>
          </ac:picMkLst>
        </pc:picChg>
        <pc:picChg chg="add mod">
          <ac:chgData name="Divya Dongala" userId="1eb445d5-149c-4cd1-af0b-72f588d61dd0" providerId="ADAL" clId="{1BF6DC03-2D7F-4CE3-B2AF-27A59B7C5A16}" dt="2021-11-10T19:47:23.621" v="1126" actId="1076"/>
          <ac:picMkLst>
            <pc:docMk/>
            <pc:sldMk cId="1674388408" sldId="319"/>
            <ac:picMk id="10" creationId="{6B4C6AAB-ED8D-44FD-81CF-D240CD190042}"/>
          </ac:picMkLst>
        </pc:picChg>
      </pc:sldChg>
      <pc:sldChg chg="addSp delSp modSp add mod">
        <pc:chgData name="Divya Dongala" userId="1eb445d5-149c-4cd1-af0b-72f588d61dd0" providerId="ADAL" clId="{1BF6DC03-2D7F-4CE3-B2AF-27A59B7C5A16}" dt="2021-11-10T19:49:40.094" v="1183" actId="1037"/>
        <pc:sldMkLst>
          <pc:docMk/>
          <pc:sldMk cId="473291126" sldId="320"/>
        </pc:sldMkLst>
        <pc:spChg chg="del mod">
          <ac:chgData name="Divya Dongala" userId="1eb445d5-149c-4cd1-af0b-72f588d61dd0" providerId="ADAL" clId="{1BF6DC03-2D7F-4CE3-B2AF-27A59B7C5A16}" dt="2021-11-10T19:49:24.867" v="1179" actId="478"/>
          <ac:spMkLst>
            <pc:docMk/>
            <pc:sldMk cId="473291126" sldId="320"/>
            <ac:spMk id="3" creationId="{D4A2EB3F-4D60-451F-8F45-7D6654D2FCD9}"/>
          </ac:spMkLst>
        </pc:spChg>
        <pc:spChg chg="mod">
          <ac:chgData name="Divya Dongala" userId="1eb445d5-149c-4cd1-af0b-72f588d61dd0" providerId="ADAL" clId="{1BF6DC03-2D7F-4CE3-B2AF-27A59B7C5A16}" dt="2021-11-10T19:49:36.873" v="1182" actId="20577"/>
          <ac:spMkLst>
            <pc:docMk/>
            <pc:sldMk cId="473291126" sldId="320"/>
            <ac:spMk id="6" creationId="{8AF4C173-22F9-4954-80CF-2D17CB687D2A}"/>
          </ac:spMkLst>
        </pc:spChg>
        <pc:spChg chg="add mod">
          <ac:chgData name="Divya Dongala" userId="1eb445d5-149c-4cd1-af0b-72f588d61dd0" providerId="ADAL" clId="{1BF6DC03-2D7F-4CE3-B2AF-27A59B7C5A16}" dt="2021-11-10T19:49:19.571" v="1176"/>
          <ac:spMkLst>
            <pc:docMk/>
            <pc:sldMk cId="473291126" sldId="320"/>
            <ac:spMk id="13" creationId="{C54CCFA8-553D-4F96-9FE1-85BD78060F80}"/>
          </ac:spMkLst>
        </pc:spChg>
        <pc:picChg chg="del">
          <ac:chgData name="Divya Dongala" userId="1eb445d5-149c-4cd1-af0b-72f588d61dd0" providerId="ADAL" clId="{1BF6DC03-2D7F-4CE3-B2AF-27A59B7C5A16}" dt="2021-11-10T19:47:31.200" v="1127" actId="478"/>
          <ac:picMkLst>
            <pc:docMk/>
            <pc:sldMk cId="473291126" sldId="320"/>
            <ac:picMk id="5" creationId="{AF8BA968-A14A-4A6B-99EA-DCFA92E2C792}"/>
          </ac:picMkLst>
        </pc:picChg>
        <pc:picChg chg="add mod">
          <ac:chgData name="Divya Dongala" userId="1eb445d5-149c-4cd1-af0b-72f588d61dd0" providerId="ADAL" clId="{1BF6DC03-2D7F-4CE3-B2AF-27A59B7C5A16}" dt="2021-11-10T19:48:20.245" v="1132" actId="1076"/>
          <ac:picMkLst>
            <pc:docMk/>
            <pc:sldMk cId="473291126" sldId="320"/>
            <ac:picMk id="7" creationId="{6ACEFCB5-1129-4089-9EED-34B602701603}"/>
          </ac:picMkLst>
        </pc:picChg>
        <pc:picChg chg="del">
          <ac:chgData name="Divya Dongala" userId="1eb445d5-149c-4cd1-af0b-72f588d61dd0" providerId="ADAL" clId="{1BF6DC03-2D7F-4CE3-B2AF-27A59B7C5A16}" dt="2021-11-10T19:47:32.888" v="1128" actId="478"/>
          <ac:picMkLst>
            <pc:docMk/>
            <pc:sldMk cId="473291126" sldId="320"/>
            <ac:picMk id="8" creationId="{A034F75C-5092-40C3-ADA9-58DB58079680}"/>
          </ac:picMkLst>
        </pc:picChg>
        <pc:picChg chg="add mod">
          <ac:chgData name="Divya Dongala" userId="1eb445d5-149c-4cd1-af0b-72f588d61dd0" providerId="ADAL" clId="{1BF6DC03-2D7F-4CE3-B2AF-27A59B7C5A16}" dt="2021-11-10T19:49:40.094" v="1183" actId="1037"/>
          <ac:picMkLst>
            <pc:docMk/>
            <pc:sldMk cId="473291126" sldId="320"/>
            <ac:picMk id="10" creationId="{E50CBCF6-7796-44EB-B54C-78A5F1604096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DC5A346A-D1DC-4F7B-BB16-9207EFE1D71D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F785CD49-76BD-49D0-B6C9-AD878E0478B4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1FB3937F-89A7-41D6-92B1-8728DD9FC81E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F6EF759D-0FEA-446B-91D5-B9DD14DF5560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0761D906-6595-4539-B647-E0F12458D395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429B93C7-6569-47D0-A51D-74F9158B260B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BC013806-F681-41E5-8FF9-C4BADF599B3B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430CB2C0-22EB-4A68-9096-5F7F99E42530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0E605CE9-C826-4E21-9C46-37E769733B26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9A59A2DA-A289-4626-B12F-347538D4B63C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fld id="{ECD58925-46E2-4A25-A9FF-93B8A4DCACF4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335F3573-311F-46C3-94DE-191F73AC6D55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5C22628A-EDB0-4BF2-9D9B-4858CE3626C6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Data Mining by Divya and Pragati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33AF59BF-95D7-465E-AF32-507FCE74CEB1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fld id="{E9BCD164-4AC4-49B2-955B-AF14C424102C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E08394E7-F564-413B-9C22-F5367222407A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fld id="{D5887488-E307-48B2-84B2-21A2AA27224E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DEDBADCB-BA86-4605-BE90-586B58834A12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88A60-3FF7-434E-8DC5-404DE118E211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Data Mining by Divya and Pragati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.xlsm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0626" y="3260034"/>
            <a:ext cx="6851373" cy="1700659"/>
          </a:xfrm>
        </p:spPr>
        <p:txBody>
          <a:bodyPr/>
          <a:lstStyle/>
          <a:p>
            <a:r>
              <a:rPr lang="en-US" b="1" dirty="0"/>
              <a:t>Descriptive Data Mining</a:t>
            </a:r>
            <a:br>
              <a:rPr lang="en-US" b="1" dirty="0"/>
            </a:br>
            <a:r>
              <a:rPr lang="en-US" b="1" dirty="0"/>
              <a:t>Campus </a:t>
            </a:r>
            <a:r>
              <a:rPr lang="en-IN" b="1" dirty="0"/>
              <a:t>Recruitment Analysis 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5378" y="4960693"/>
            <a:ext cx="3947158" cy="1078954"/>
          </a:xfrm>
        </p:spPr>
        <p:txBody>
          <a:bodyPr>
            <a:normAutofit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Divya Dongala</a:t>
            </a:r>
          </a:p>
          <a:p>
            <a:r>
              <a:rPr lang="en-US" dirty="0"/>
              <a:t>Pragati Gupta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B4060-C61B-41B8-9423-B6F903C4E043}"/>
              </a:ext>
            </a:extLst>
          </p:cNvPr>
          <p:cNvSpPr txBox="1"/>
          <p:nvPr/>
        </p:nvSpPr>
        <p:spPr>
          <a:xfrm>
            <a:off x="9888110" y="6480312"/>
            <a:ext cx="252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Mining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76" y="5883965"/>
            <a:ext cx="10338779" cy="720596"/>
          </a:xfrm>
        </p:spPr>
        <p:txBody>
          <a:bodyPr>
            <a:noAutofit/>
          </a:bodyPr>
          <a:lstStyle/>
          <a:p>
            <a:br>
              <a:rPr lang="en-IN" sz="2000" dirty="0"/>
            </a:br>
            <a:r>
              <a:rPr lang="en-IN" sz="3200" b="1" dirty="0">
                <a:solidFill>
                  <a:schemeClr val="bg2">
                    <a:lumMod val="75000"/>
                  </a:schemeClr>
                </a:solidFill>
              </a:rPr>
              <a:t>Case1: MBA_p (MBA percentage) and Salary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9265" y="80383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This data frame with cluster 0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582641" y="6356349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060209-613E-43C0-8AA6-D1B829411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285875"/>
            <a:ext cx="4057650" cy="428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ED32DA-6696-4826-84AA-444CF9B11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812" y="1214437"/>
            <a:ext cx="3952875" cy="448627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9E0AB03-E2C5-4955-A600-7B7121BAC67A}"/>
              </a:ext>
            </a:extLst>
          </p:cNvPr>
          <p:cNvSpPr txBox="1">
            <a:spLocks/>
          </p:cNvSpPr>
          <p:nvPr/>
        </p:nvSpPr>
        <p:spPr>
          <a:xfrm>
            <a:off x="6312315" y="817779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data frame with cluster 1</a:t>
            </a:r>
          </a:p>
        </p:txBody>
      </p:sp>
    </p:spTree>
    <p:extLst>
      <p:ext uri="{BB962C8B-B14F-4D97-AF65-F5344CB8AC3E}">
        <p14:creationId xmlns:p14="http://schemas.microsoft.com/office/powerpoint/2010/main" val="1845526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2" y="5909481"/>
            <a:ext cx="12542292" cy="695080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chemeClr val="bg2">
                    <a:lumMod val="75000"/>
                  </a:schemeClr>
                </a:solidFill>
              </a:rPr>
              <a:t>Case2: SSC_P(senior secondary percentage) and Salary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71408" y="751775"/>
            <a:ext cx="5433204" cy="36512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ZA" sz="2800" noProof="1"/>
              <a:t>Case2</a:t>
            </a:r>
          </a:p>
          <a:p>
            <a:endParaRPr 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582641" y="6356349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D2631E-22AC-40D5-AC2A-FCBAE3997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2354936"/>
            <a:ext cx="4333875" cy="3228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BA44B9-F7A2-4FB4-A3FB-996A0AB93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733" y="2580897"/>
            <a:ext cx="5562600" cy="31051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21D064-645C-401E-82FB-3148C79016F1}"/>
              </a:ext>
            </a:extLst>
          </p:cNvPr>
          <p:cNvSpPr txBox="1">
            <a:spLocks/>
          </p:cNvSpPr>
          <p:nvPr/>
        </p:nvSpPr>
        <p:spPr>
          <a:xfrm>
            <a:off x="6393379" y="2054421"/>
            <a:ext cx="5433204" cy="2765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Normalization of columns </a:t>
            </a:r>
            <a:r>
              <a:rPr lang="en-US" dirty="0" err="1"/>
              <a:t>ssc_p</a:t>
            </a:r>
            <a:r>
              <a:rPr lang="en-US" dirty="0"/>
              <a:t> and salary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D8AB816-3130-496C-82BD-ADB80EC452BC}"/>
              </a:ext>
            </a:extLst>
          </p:cNvPr>
          <p:cNvSpPr txBox="1">
            <a:spLocks/>
          </p:cNvSpPr>
          <p:nvPr/>
        </p:nvSpPr>
        <p:spPr>
          <a:xfrm>
            <a:off x="735529" y="1370792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/>
              <a:t>Columns: SSC_Precentage and Salary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80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2" y="5909481"/>
            <a:ext cx="12542292" cy="695080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chemeClr val="bg2">
                    <a:lumMod val="75000"/>
                  </a:schemeClr>
                </a:solidFill>
              </a:rPr>
              <a:t>Case2: SSC_P(senior secondary percentage) and Salary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71408" y="751775"/>
            <a:ext cx="5433204" cy="36512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ZA" sz="2800" noProof="1"/>
              <a:t>Case2</a:t>
            </a:r>
          </a:p>
          <a:p>
            <a:endParaRPr 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582641" y="6356349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21D064-645C-401E-82FB-3148C79016F1}"/>
              </a:ext>
            </a:extLst>
          </p:cNvPr>
          <p:cNvSpPr txBox="1">
            <a:spLocks/>
          </p:cNvSpPr>
          <p:nvPr/>
        </p:nvSpPr>
        <p:spPr>
          <a:xfrm>
            <a:off x="6298129" y="2162334"/>
            <a:ext cx="5433204" cy="2765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Divide clusters and covert the values to array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D8AB816-3130-496C-82BD-ADB80EC452BC}"/>
              </a:ext>
            </a:extLst>
          </p:cNvPr>
          <p:cNvSpPr txBox="1">
            <a:spLocks/>
          </p:cNvSpPr>
          <p:nvPr/>
        </p:nvSpPr>
        <p:spPr>
          <a:xfrm>
            <a:off x="679063" y="1256647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/>
              <a:t>Plot normalized columns salary and ssc_p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A884AD-D79D-461F-BAE3-DFDA52A56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" t="587" r="6026" b="1"/>
          <a:stretch/>
        </p:blipFill>
        <p:spPr>
          <a:xfrm>
            <a:off x="5390668" y="2241679"/>
            <a:ext cx="6801332" cy="35508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8A1E95-9162-46D5-9113-4CEC3E4D1C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44"/>
          <a:stretch/>
        </p:blipFill>
        <p:spPr>
          <a:xfrm>
            <a:off x="282967" y="1609316"/>
            <a:ext cx="5433204" cy="366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0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2" y="5909481"/>
            <a:ext cx="12542292" cy="695080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chemeClr val="bg2">
                    <a:lumMod val="75000"/>
                  </a:schemeClr>
                </a:solidFill>
              </a:rPr>
              <a:t>Case2: SSC_P(senior secondary percentage) and Salary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71408" y="751775"/>
            <a:ext cx="5433204" cy="36512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ZA" sz="2800" noProof="1"/>
              <a:t>Case2</a:t>
            </a:r>
          </a:p>
          <a:p>
            <a:endParaRPr 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582641" y="6356349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21D064-645C-401E-82FB-3148C79016F1}"/>
              </a:ext>
            </a:extLst>
          </p:cNvPr>
          <p:cNvSpPr txBox="1">
            <a:spLocks/>
          </p:cNvSpPr>
          <p:nvPr/>
        </p:nvSpPr>
        <p:spPr>
          <a:xfrm>
            <a:off x="7193479" y="3176818"/>
            <a:ext cx="5433204" cy="2765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Identify the clusters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D8AB816-3130-496C-82BD-ADB80EC452BC}"/>
              </a:ext>
            </a:extLst>
          </p:cNvPr>
          <p:cNvSpPr txBox="1">
            <a:spLocks/>
          </p:cNvSpPr>
          <p:nvPr/>
        </p:nvSpPr>
        <p:spPr>
          <a:xfrm>
            <a:off x="1075894" y="1518645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Showing the clusters for each row values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6D95E8-305F-450C-9988-76EF26147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94" y="2080369"/>
            <a:ext cx="5048250" cy="28003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88380E-B4D3-43AB-B025-597999772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641" y="3623419"/>
            <a:ext cx="47339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02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2" y="5909481"/>
            <a:ext cx="12542292" cy="695080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chemeClr val="bg2">
                    <a:lumMod val="75000"/>
                  </a:schemeClr>
                </a:solidFill>
              </a:rPr>
              <a:t>Case2: SSC_P(senior secondary percentage) and Salary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582641" y="6356349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D8AB816-3130-496C-82BD-ADB80EC452BC}"/>
              </a:ext>
            </a:extLst>
          </p:cNvPr>
          <p:cNvSpPr txBox="1">
            <a:spLocks/>
          </p:cNvSpPr>
          <p:nvPr/>
        </p:nvSpPr>
        <p:spPr>
          <a:xfrm>
            <a:off x="2705911" y="586689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Plotting the data frames and centroids with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FF7DFB-C76E-4B16-B8CA-C7D3F3E73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951814"/>
            <a:ext cx="104775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20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2" y="5909481"/>
            <a:ext cx="12542292" cy="695080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chemeClr val="bg2">
                    <a:lumMod val="75000"/>
                  </a:schemeClr>
                </a:solidFill>
              </a:rPr>
              <a:t>Case2: SSC_P(senior secondary percentage) and Salary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582641" y="6356349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D8AB816-3130-496C-82BD-ADB80EC452BC}"/>
              </a:ext>
            </a:extLst>
          </p:cNvPr>
          <p:cNvSpPr txBox="1">
            <a:spLocks/>
          </p:cNvSpPr>
          <p:nvPr/>
        </p:nvSpPr>
        <p:spPr>
          <a:xfrm>
            <a:off x="1903834" y="1210641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frame with cluster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4524B-F8AE-480C-B776-CCD9DBFBB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855" y="1585717"/>
            <a:ext cx="4019550" cy="4314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B4DBE2-2028-4A04-8ECA-DADE70A6F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527" y="1645107"/>
            <a:ext cx="4838700" cy="4238625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60D2418-B3BE-4365-9D82-AEF42695194D}"/>
              </a:ext>
            </a:extLst>
          </p:cNvPr>
          <p:cNvSpPr txBox="1">
            <a:spLocks/>
          </p:cNvSpPr>
          <p:nvPr/>
        </p:nvSpPr>
        <p:spPr>
          <a:xfrm>
            <a:off x="6758796" y="1288630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frame with cluster 1</a:t>
            </a:r>
          </a:p>
        </p:txBody>
      </p:sp>
    </p:spTree>
    <p:extLst>
      <p:ext uri="{BB962C8B-B14F-4D97-AF65-F5344CB8AC3E}">
        <p14:creationId xmlns:p14="http://schemas.microsoft.com/office/powerpoint/2010/main" val="4052120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76" y="5883965"/>
            <a:ext cx="11211425" cy="720596"/>
          </a:xfrm>
        </p:spPr>
        <p:txBody>
          <a:bodyPr>
            <a:noAutofit/>
          </a:bodyPr>
          <a:lstStyle/>
          <a:p>
            <a:br>
              <a:rPr lang="en-IN" sz="2000" dirty="0"/>
            </a:br>
            <a:r>
              <a:rPr lang="en-IN" sz="3200" b="1" dirty="0">
                <a:solidFill>
                  <a:schemeClr val="bg2">
                    <a:lumMod val="75000"/>
                  </a:schemeClr>
                </a:solidFill>
              </a:rPr>
              <a:t>Case3: Status and aggerate School Percentage 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7483" y="1533206"/>
            <a:ext cx="8685818" cy="5380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ZA" sz="1800" b="1" noProof="1"/>
              <a:t>Columns: 	</a:t>
            </a:r>
            <a:r>
              <a:rPr lang="en-IN" sz="1800" dirty="0"/>
              <a:t>Status and Aggerate School Percentage</a:t>
            </a:r>
            <a:endParaRPr lang="en-ZA" sz="1800" noProof="1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582641" y="6356349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F4C173-22F9-4954-80CF-2D17CB687D2A}"/>
              </a:ext>
            </a:extLst>
          </p:cNvPr>
          <p:cNvSpPr txBox="1">
            <a:spLocks/>
          </p:cNvSpPr>
          <p:nvPr/>
        </p:nvSpPr>
        <p:spPr>
          <a:xfrm>
            <a:off x="2947814" y="3249388"/>
            <a:ext cx="6766030" cy="918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100" spc="150" baseline="0" dirty="0">
                <a:latin typeface="+mj-lt"/>
                <a:ea typeface="+mj-ea"/>
                <a:cs typeface="+mj-c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b="1" u="sng" dirty="0"/>
              <a:t>Categorical to Numerical </a:t>
            </a:r>
            <a:r>
              <a:rPr lang="en-US" sz="1800" dirty="0"/>
              <a:t>: Placement status first convert from categorical data to numerical data.</a:t>
            </a:r>
            <a:endParaRPr lang="en-US" sz="1800" noProof="1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83754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76" y="5883965"/>
            <a:ext cx="11211425" cy="720596"/>
          </a:xfrm>
        </p:spPr>
        <p:txBody>
          <a:bodyPr>
            <a:noAutofit/>
          </a:bodyPr>
          <a:lstStyle/>
          <a:p>
            <a:br>
              <a:rPr lang="en-IN" sz="2000" dirty="0"/>
            </a:br>
            <a:r>
              <a:rPr lang="en-IN" sz="3200" b="1" dirty="0">
                <a:solidFill>
                  <a:schemeClr val="bg2">
                    <a:lumMod val="75000"/>
                  </a:schemeClr>
                </a:solidFill>
              </a:rPr>
              <a:t>Case3: Status and aggerate School Percentage 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5179" y="1523696"/>
            <a:ext cx="9702508" cy="5380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800" noProof="1"/>
              <a:t>Read the file and display the data in dataframe</a:t>
            </a:r>
            <a:endParaRPr lang="en-ZA" sz="1800" noProof="1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582641" y="6356349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F4C173-22F9-4954-80CF-2D17CB687D2A}"/>
              </a:ext>
            </a:extLst>
          </p:cNvPr>
          <p:cNvSpPr txBox="1">
            <a:spLocks/>
          </p:cNvSpPr>
          <p:nvPr/>
        </p:nvSpPr>
        <p:spPr>
          <a:xfrm>
            <a:off x="6393379" y="2370715"/>
            <a:ext cx="5433204" cy="918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100" spc="150" baseline="0" dirty="0">
                <a:latin typeface="+mj-lt"/>
                <a:ea typeface="+mj-ea"/>
                <a:cs typeface="+mj-c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b="1" u="sng" dirty="0"/>
              <a:t>Categorical to Numerical </a:t>
            </a:r>
            <a:r>
              <a:rPr lang="en-US" sz="1800" dirty="0"/>
              <a:t>: Placement status first convert from categorical data to numerical data.</a:t>
            </a:r>
            <a:endParaRPr lang="en-US" sz="1800" noProof="1"/>
          </a:p>
          <a:p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40C458-22E9-48AB-9041-94658AD1E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2370714"/>
            <a:ext cx="11515725" cy="367665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CBE318A-047E-4243-98C5-0CF34341C61A}"/>
              </a:ext>
            </a:extLst>
          </p:cNvPr>
          <p:cNvSpPr txBox="1">
            <a:spLocks/>
          </p:cNvSpPr>
          <p:nvPr/>
        </p:nvSpPr>
        <p:spPr>
          <a:xfrm>
            <a:off x="3434445" y="332948"/>
            <a:ext cx="5433204" cy="440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100" spc="150" baseline="0" dirty="0">
                <a:latin typeface="+mj-lt"/>
                <a:ea typeface="+mj-ea"/>
                <a:cs typeface="+mj-c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400" b="1" dirty="0"/>
              <a:t>                    Case 3</a:t>
            </a:r>
          </a:p>
        </p:txBody>
      </p:sp>
    </p:spTree>
    <p:extLst>
      <p:ext uri="{BB962C8B-B14F-4D97-AF65-F5344CB8AC3E}">
        <p14:creationId xmlns:p14="http://schemas.microsoft.com/office/powerpoint/2010/main" val="1639495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76" y="5883965"/>
            <a:ext cx="11211425" cy="720596"/>
          </a:xfrm>
        </p:spPr>
        <p:txBody>
          <a:bodyPr>
            <a:noAutofit/>
          </a:bodyPr>
          <a:lstStyle/>
          <a:p>
            <a:br>
              <a:rPr lang="en-IN" sz="2000" dirty="0"/>
            </a:br>
            <a:r>
              <a:rPr lang="en-IN" sz="3200" b="1" dirty="0">
                <a:solidFill>
                  <a:schemeClr val="bg2">
                    <a:lumMod val="75000"/>
                  </a:schemeClr>
                </a:solidFill>
              </a:rPr>
              <a:t>Case3: Status and aggerate School Percentage 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6779" y="1444981"/>
            <a:ext cx="5433204" cy="5380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ZA" sz="1800" noProof="1"/>
              <a:t>Columns: </a:t>
            </a:r>
            <a:r>
              <a:rPr lang="en-IN" sz="1800" dirty="0"/>
              <a:t>Status and Aggerate School Percentage</a:t>
            </a:r>
            <a:endParaRPr lang="en-ZA" sz="1800" noProof="1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582641" y="6356349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F4C173-22F9-4954-80CF-2D17CB687D2A}"/>
              </a:ext>
            </a:extLst>
          </p:cNvPr>
          <p:cNvSpPr txBox="1">
            <a:spLocks/>
          </p:cNvSpPr>
          <p:nvPr/>
        </p:nvSpPr>
        <p:spPr>
          <a:xfrm>
            <a:off x="1192729" y="1132465"/>
            <a:ext cx="5433204" cy="918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100" spc="150" baseline="0" dirty="0">
                <a:latin typeface="+mj-lt"/>
                <a:ea typeface="+mj-ea"/>
                <a:cs typeface="+mj-c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b="1" u="sng" dirty="0"/>
              <a:t>Categorical to Numerical </a:t>
            </a:r>
            <a:r>
              <a:rPr lang="en-US" sz="1800" dirty="0"/>
              <a:t>: Placement status first convert from categorical data to numerical data.</a:t>
            </a:r>
            <a:endParaRPr lang="en-US" sz="1800" noProof="1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C8B353-A53D-4F88-94D1-7700004C6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72" y="2099927"/>
            <a:ext cx="5248275" cy="3667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7DBE8A-CD81-45FC-8C49-EF1155246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5" y="2099927"/>
            <a:ext cx="54864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60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76" y="5883965"/>
            <a:ext cx="11211425" cy="720596"/>
          </a:xfrm>
        </p:spPr>
        <p:txBody>
          <a:bodyPr>
            <a:noAutofit/>
          </a:bodyPr>
          <a:lstStyle/>
          <a:p>
            <a:br>
              <a:rPr lang="en-IN" sz="2000" dirty="0"/>
            </a:br>
            <a:r>
              <a:rPr lang="en-IN" sz="3200" b="1" dirty="0">
                <a:solidFill>
                  <a:schemeClr val="bg2">
                    <a:lumMod val="75000"/>
                  </a:schemeClr>
                </a:solidFill>
              </a:rPr>
              <a:t>Case3: Status and aggerate School Percentage 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88010" y="2590417"/>
            <a:ext cx="5433204" cy="5380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800" noProof="1"/>
              <a:t>Divide the clusters</a:t>
            </a:r>
            <a:endParaRPr lang="en-ZA" sz="1800" noProof="1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582641" y="6356349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F4C173-22F9-4954-80CF-2D17CB687D2A}"/>
              </a:ext>
            </a:extLst>
          </p:cNvPr>
          <p:cNvSpPr txBox="1">
            <a:spLocks/>
          </p:cNvSpPr>
          <p:nvPr/>
        </p:nvSpPr>
        <p:spPr>
          <a:xfrm>
            <a:off x="792679" y="1234255"/>
            <a:ext cx="5433204" cy="918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100" spc="150" baseline="0" dirty="0">
                <a:latin typeface="+mj-lt"/>
                <a:ea typeface="+mj-ea"/>
                <a:cs typeface="+mj-c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Normalize the column values fir status and aggregate school percentage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BA968-A14A-4A6B-99EA-DCFA92E2C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76" y="2152650"/>
            <a:ext cx="5191125" cy="335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34F75C-5092-40C3-ADA9-58DB58079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087" y="3095625"/>
            <a:ext cx="39909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5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5" y="219697"/>
            <a:ext cx="6294782" cy="1204912"/>
          </a:xfrm>
        </p:spPr>
        <p:txBody>
          <a:bodyPr/>
          <a:lstStyle/>
          <a:p>
            <a:r>
              <a:rPr lang="en-US" altLang="en-US" sz="2800" b="1" dirty="0"/>
              <a:t>Descriptive  Data mining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199" y="2199861"/>
            <a:ext cx="6562725" cy="28227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F</a:t>
            </a:r>
            <a:r>
              <a:rPr lang="en-US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inds data describing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Determine the similarities in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Find existing patterns.</a:t>
            </a:r>
          </a:p>
          <a:p>
            <a:r>
              <a:rPr lang="en-ZA" b="1" u="sng" noProof="1"/>
              <a:t>Methods: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400" b="1" dirty="0"/>
              <a:t>Association Rules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noProof="1"/>
              <a:t>Sequence Mining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noProof="1"/>
              <a:t>Cluster </a:t>
            </a:r>
            <a:r>
              <a:rPr lang="en-IN" b="1" noProof="1"/>
              <a:t>Analysis  </a:t>
            </a:r>
            <a:endParaRPr lang="en-ZA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76" y="5883965"/>
            <a:ext cx="11211425" cy="720596"/>
          </a:xfrm>
        </p:spPr>
        <p:txBody>
          <a:bodyPr>
            <a:noAutofit/>
          </a:bodyPr>
          <a:lstStyle/>
          <a:p>
            <a:br>
              <a:rPr lang="en-IN" sz="2000" dirty="0"/>
            </a:br>
            <a:r>
              <a:rPr lang="en-IN" sz="3200" b="1" dirty="0">
                <a:solidFill>
                  <a:schemeClr val="bg2">
                    <a:lumMod val="75000"/>
                  </a:schemeClr>
                </a:solidFill>
              </a:rPr>
              <a:t>Case3: Status and aggerate School Percentage 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26997" y="1585874"/>
            <a:ext cx="5433204" cy="5380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ZA" sz="1800" noProof="1"/>
              <a:t>Display the clusters for each row values and diaply centroids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582641" y="6356349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F4C173-22F9-4954-80CF-2D17CB687D2A}"/>
              </a:ext>
            </a:extLst>
          </p:cNvPr>
          <p:cNvSpPr txBox="1">
            <a:spLocks/>
          </p:cNvSpPr>
          <p:nvPr/>
        </p:nvSpPr>
        <p:spPr>
          <a:xfrm>
            <a:off x="520347" y="699272"/>
            <a:ext cx="5433204" cy="918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100" spc="150" baseline="0" dirty="0">
                <a:latin typeface="+mj-lt"/>
                <a:ea typeface="+mj-ea"/>
                <a:cs typeface="+mj-c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Convert the column values to array for salary and aggregate school percentage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6C1EA-29BA-452B-9846-741E32E5B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99" y="1680541"/>
            <a:ext cx="6210300" cy="2705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DFB75A-E67A-4024-9CF4-C7446A897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766" y="2186781"/>
            <a:ext cx="56197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2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76" y="5883965"/>
            <a:ext cx="11211425" cy="720596"/>
          </a:xfrm>
        </p:spPr>
        <p:txBody>
          <a:bodyPr>
            <a:noAutofit/>
          </a:bodyPr>
          <a:lstStyle/>
          <a:p>
            <a:br>
              <a:rPr lang="en-IN" sz="2000" dirty="0"/>
            </a:br>
            <a:r>
              <a:rPr lang="en-IN" sz="3200" b="1" dirty="0">
                <a:solidFill>
                  <a:schemeClr val="bg2">
                    <a:lumMod val="75000"/>
                  </a:schemeClr>
                </a:solidFill>
              </a:rPr>
              <a:t>Case3: Status and aggerate School Percentage 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582641" y="6356349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F4C173-22F9-4954-80CF-2D17CB687D2A}"/>
              </a:ext>
            </a:extLst>
          </p:cNvPr>
          <p:cNvSpPr txBox="1">
            <a:spLocks/>
          </p:cNvSpPr>
          <p:nvPr/>
        </p:nvSpPr>
        <p:spPr>
          <a:xfrm>
            <a:off x="1319894" y="250410"/>
            <a:ext cx="9310006" cy="5874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100" spc="150" baseline="0" dirty="0">
                <a:latin typeface="+mj-lt"/>
                <a:ea typeface="+mj-ea"/>
                <a:cs typeface="+mj-c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.plot the data frames and centroids with the labels for x and 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4C6AAB-ED8D-44FD-81CF-D240CD190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50" y="780350"/>
            <a:ext cx="10081956" cy="529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88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76" y="5883965"/>
            <a:ext cx="11211425" cy="720596"/>
          </a:xfrm>
        </p:spPr>
        <p:txBody>
          <a:bodyPr>
            <a:noAutofit/>
          </a:bodyPr>
          <a:lstStyle/>
          <a:p>
            <a:br>
              <a:rPr lang="en-IN" sz="2000" dirty="0"/>
            </a:br>
            <a:r>
              <a:rPr lang="en-IN" sz="3200" b="1" dirty="0">
                <a:solidFill>
                  <a:schemeClr val="bg2">
                    <a:lumMod val="75000"/>
                  </a:schemeClr>
                </a:solidFill>
              </a:rPr>
              <a:t>Case3: Status and aggerate School Percentage 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582641" y="6356349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F4C173-22F9-4954-80CF-2D17CB687D2A}"/>
              </a:ext>
            </a:extLst>
          </p:cNvPr>
          <p:cNvSpPr txBox="1">
            <a:spLocks/>
          </p:cNvSpPr>
          <p:nvPr/>
        </p:nvSpPr>
        <p:spPr>
          <a:xfrm>
            <a:off x="6573233" y="726329"/>
            <a:ext cx="5433204" cy="440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100" spc="150" baseline="0" dirty="0">
                <a:latin typeface="+mj-lt"/>
                <a:ea typeface="+mj-ea"/>
                <a:cs typeface="+mj-c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Data frame data with cluster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CEFCB5-1129-4089-9EED-34B602701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76" y="1166477"/>
            <a:ext cx="4638675" cy="4600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0CBCF6-7796-44EB-B54C-78A5F1604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889" y="1185527"/>
            <a:ext cx="5114925" cy="46863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CCFA8-553D-4F96-9FE1-85BD78060F80}"/>
              </a:ext>
            </a:extLst>
          </p:cNvPr>
          <p:cNvSpPr txBox="1">
            <a:spLocks/>
          </p:cNvSpPr>
          <p:nvPr/>
        </p:nvSpPr>
        <p:spPr>
          <a:xfrm>
            <a:off x="686783" y="878730"/>
            <a:ext cx="5433204" cy="440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100" spc="150" baseline="0" dirty="0">
                <a:latin typeface="+mj-lt"/>
                <a:ea typeface="+mj-ea"/>
                <a:cs typeface="+mj-c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Data frame data with cluster 0</a:t>
            </a:r>
          </a:p>
        </p:txBody>
      </p:sp>
    </p:spTree>
    <p:extLst>
      <p:ext uri="{BB962C8B-B14F-4D97-AF65-F5344CB8AC3E}">
        <p14:creationId xmlns:p14="http://schemas.microsoft.com/office/powerpoint/2010/main" val="473291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76" y="5883965"/>
            <a:ext cx="11211425" cy="720596"/>
          </a:xfrm>
        </p:spPr>
        <p:txBody>
          <a:bodyPr>
            <a:noAutofit/>
          </a:bodyPr>
          <a:lstStyle/>
          <a:p>
            <a:br>
              <a:rPr lang="en-IN" sz="2000" dirty="0"/>
            </a:br>
            <a:r>
              <a:rPr lang="en-IN" sz="3200" b="1" dirty="0">
                <a:solidFill>
                  <a:schemeClr val="bg2">
                    <a:lumMod val="75000"/>
                  </a:schemeClr>
                </a:solidFill>
              </a:rPr>
              <a:t>Case3: Status and aggerate School Percentage 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3379" y="995173"/>
            <a:ext cx="5433204" cy="5380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ZA" sz="1800" noProof="1"/>
              <a:t>Columns: </a:t>
            </a:r>
            <a:r>
              <a:rPr lang="en-IN" sz="1800" dirty="0"/>
              <a:t>Status and Aggerate School Percentage</a:t>
            </a:r>
            <a:endParaRPr lang="en-ZA" sz="1800" noProof="1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582641" y="6356349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F4C173-22F9-4954-80CF-2D17CB687D2A}"/>
              </a:ext>
            </a:extLst>
          </p:cNvPr>
          <p:cNvSpPr txBox="1">
            <a:spLocks/>
          </p:cNvSpPr>
          <p:nvPr/>
        </p:nvSpPr>
        <p:spPr>
          <a:xfrm>
            <a:off x="6393379" y="2370715"/>
            <a:ext cx="5433204" cy="918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100" spc="150" baseline="0" dirty="0">
                <a:latin typeface="+mj-lt"/>
                <a:ea typeface="+mj-ea"/>
                <a:cs typeface="+mj-c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b="1" u="sng" dirty="0"/>
              <a:t>Categorical to Numerical </a:t>
            </a:r>
            <a:r>
              <a:rPr lang="en-US" sz="1800" dirty="0"/>
              <a:t>: Placement status first convert from categorical data to numerical data.</a:t>
            </a:r>
            <a:endParaRPr lang="en-US" sz="1800" noProof="1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01620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Mining by Divya and Pragati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solidFill>
                  <a:schemeClr val="tx1"/>
                </a:solidFill>
              </a:rPr>
              <a:pPr/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3412AC-E6D9-4F5E-A8DE-AADD34553A38}"/>
              </a:ext>
            </a:extLst>
          </p:cNvPr>
          <p:cNvSpPr txBox="1"/>
          <p:nvPr/>
        </p:nvSpPr>
        <p:spPr>
          <a:xfrm>
            <a:off x="7464188" y="2333381"/>
            <a:ext cx="38896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Case1</a:t>
            </a:r>
            <a:r>
              <a:rPr lang="en-IN" sz="1800" b="1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Salary and MBA Percentages </a:t>
            </a:r>
          </a:p>
          <a:p>
            <a:r>
              <a:rPr lang="en-IN" sz="1800" b="1" dirty="0">
                <a:solidFill>
                  <a:schemeClr val="accent2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k mean Custer :2</a:t>
            </a:r>
          </a:p>
          <a:p>
            <a:endParaRPr lang="en-IN" sz="1800" dirty="0">
              <a:effectLst/>
              <a:latin typeface="Source Sans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Custer 1: Student who has not done MBA , many of them are not placed in campus selection</a:t>
            </a:r>
          </a:p>
          <a:p>
            <a:endParaRPr lang="en-IN" dirty="0">
              <a:latin typeface="Source Sans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Custer 2: Student having 60 %to 80% are getting higher package.</a:t>
            </a:r>
            <a:endParaRPr lang="en-IN" sz="1800" dirty="0">
              <a:effectLst/>
              <a:latin typeface="Source Sans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614292C-EA1A-4148-95FC-9DCE278B4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4" y="1602757"/>
            <a:ext cx="6810306" cy="44159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6325BC-DBAB-4AFA-9C09-E7A15EE27581}"/>
              </a:ext>
            </a:extLst>
          </p:cNvPr>
          <p:cNvSpPr txBox="1"/>
          <p:nvPr/>
        </p:nvSpPr>
        <p:spPr>
          <a:xfrm>
            <a:off x="980661" y="212035"/>
            <a:ext cx="230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Outcomes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5903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Mining by Divya and Pragati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solidFill>
                  <a:schemeClr val="tx1"/>
                </a:solidFill>
              </a:rPr>
              <a:pPr/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53EF70-D008-4E84-B9B7-CDE5783B5A38}"/>
              </a:ext>
            </a:extLst>
          </p:cNvPr>
          <p:cNvSpPr txBox="1"/>
          <p:nvPr/>
        </p:nvSpPr>
        <p:spPr>
          <a:xfrm>
            <a:off x="6175165" y="846980"/>
            <a:ext cx="38696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noProof="1"/>
              <a:t>Case2:  SSC_Precentage and Salary</a:t>
            </a:r>
          </a:p>
          <a:p>
            <a:r>
              <a:rPr lang="en-IN" dirty="0"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en-IN" sz="1800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Custer:2</a:t>
            </a:r>
          </a:p>
          <a:p>
            <a:r>
              <a:rPr lang="en-IN" dirty="0"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Custer 1: Student who has not done SSC , many of them are not placed in campus selection.</a:t>
            </a:r>
          </a:p>
          <a:p>
            <a:endParaRPr lang="en-IN" dirty="0">
              <a:latin typeface="Source Sans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Custer 2: Student having 55 %to 80% are getting jobs</a:t>
            </a:r>
            <a:endParaRPr lang="en-IN" sz="1800" dirty="0">
              <a:effectLst/>
              <a:latin typeface="Source Sans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B6BE64-8170-47C4-8B5E-86DA5B98F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82" y="673700"/>
            <a:ext cx="3869635" cy="26176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2C4D75-460C-4A87-A05C-B56EC729A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7" y="4147905"/>
            <a:ext cx="4179569" cy="27100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A1C050-9ED3-423F-81C9-9E89F13F3AF3}"/>
              </a:ext>
            </a:extLst>
          </p:cNvPr>
          <p:cNvSpPr txBox="1"/>
          <p:nvPr/>
        </p:nvSpPr>
        <p:spPr>
          <a:xfrm>
            <a:off x="5880651" y="3824739"/>
            <a:ext cx="5473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Case3:</a:t>
            </a:r>
            <a:r>
              <a:rPr lang="en-IN" noProof="1"/>
              <a:t>Aggregate_School _percentage and Salary</a:t>
            </a:r>
            <a:endParaRPr lang="en-US" noProof="1"/>
          </a:p>
          <a:p>
            <a:r>
              <a:rPr lang="en-IN" dirty="0"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en-IN" dirty="0"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Custer:2</a:t>
            </a:r>
          </a:p>
          <a:p>
            <a:endParaRPr lang="en-IN" dirty="0">
              <a:latin typeface="Source Sans Pro" panose="020B050303040302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Source Sans Pro" panose="020B0503030403020204" pitchFamily="34" charset="0"/>
                <a:cs typeface="Times New Roman" panose="02020603050405020304" pitchFamily="18" charset="0"/>
              </a:rPr>
              <a:t>Custer1: the student who are not places have 55% to 80 &amp; agg school percent.</a:t>
            </a:r>
          </a:p>
          <a:p>
            <a:r>
              <a:rPr lang="en-IN" dirty="0">
                <a:latin typeface="Source Sans Pro" panose="020B0503030403020204" pitchFamily="34" charset="0"/>
                <a:cs typeface="Times New Roman" panose="02020603050405020304" pitchFamily="18" charset="0"/>
              </a:rPr>
              <a:t>Custer 2 there are group of students who got placed , they got 55% to 100 % in school agg percentages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6325BC-DBAB-4AFA-9C09-E7A15EE27581}"/>
              </a:ext>
            </a:extLst>
          </p:cNvPr>
          <p:cNvSpPr txBox="1"/>
          <p:nvPr/>
        </p:nvSpPr>
        <p:spPr>
          <a:xfrm>
            <a:off x="4943061" y="212035"/>
            <a:ext cx="230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Outcomes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2205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IN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8447" y="1530634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Data Set Collected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365124"/>
          </a:xfrm>
        </p:spPr>
        <p:txBody>
          <a:bodyPr>
            <a:normAutofit/>
          </a:bodyPr>
          <a:lstStyle/>
          <a:p>
            <a:r>
              <a:rPr lang="en-IN" noProof="1"/>
              <a:t>Kaggel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8447" y="2386463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Tools/</a:t>
            </a:r>
            <a:r>
              <a:rPr lang="en-IN" dirty="0"/>
              <a:t>Software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19680" y="2812301"/>
            <a:ext cx="5431971" cy="557950"/>
          </a:xfrm>
        </p:spPr>
        <p:txBody>
          <a:bodyPr>
            <a:normAutofit fontScale="92500" lnSpcReduction="20000"/>
          </a:bodyPr>
          <a:lstStyle/>
          <a:p>
            <a:r>
              <a:rPr lang="en-ZA" dirty="0"/>
              <a:t>Microsoft Word, Power Point, Excel</a:t>
            </a:r>
          </a:p>
          <a:p>
            <a:r>
              <a:rPr lang="en-ZA" dirty="0"/>
              <a:t>Jupiter Notebook, Python, Panda, MATLAB, NumPy,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Material</a:t>
            </a:r>
            <a:r>
              <a:rPr lang="en-US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/>
          <a:lstStyle/>
          <a:p>
            <a:r>
              <a:rPr lang="en-ZA" dirty="0"/>
              <a:t>Internet, Course Book, Python.org, W3 School, Notes, </a:t>
            </a:r>
            <a:r>
              <a:rPr lang="en-IN" dirty="0"/>
              <a:t>YouTube</a:t>
            </a:r>
            <a:r>
              <a:rPr lang="en-ZA" dirty="0"/>
              <a:t> (</a:t>
            </a:r>
            <a:r>
              <a:rPr lang="en-IN" dirty="0"/>
              <a:t>codebasics</a:t>
            </a:r>
            <a:r>
              <a:rPr lang="en-IN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ZA" dirty="0"/>
              <a:t>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Other Helps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/>
          <a:lstStyle/>
          <a:p>
            <a:r>
              <a:rPr lang="en-US" dirty="0"/>
              <a:t>NA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50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9" y="2345635"/>
            <a:ext cx="2661557" cy="83459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0178" y="4205512"/>
            <a:ext cx="4179570" cy="200416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Team: The Data </a:t>
            </a:r>
            <a:r>
              <a:rPr lang="en-IN" b="1" dirty="0"/>
              <a:t>Scientist </a:t>
            </a:r>
            <a:endParaRPr lang="en-US" b="1" dirty="0"/>
          </a:p>
          <a:p>
            <a:r>
              <a:rPr lang="en-US" dirty="0"/>
              <a:t>		</a:t>
            </a:r>
            <a:r>
              <a:rPr lang="en-US" b="1" dirty="0"/>
              <a:t>Divya</a:t>
            </a:r>
            <a:r>
              <a:rPr lang="en-US" dirty="0"/>
              <a:t> </a:t>
            </a:r>
            <a:r>
              <a:rPr lang="en-US" b="1" dirty="0"/>
              <a:t>Dongala</a:t>
            </a:r>
          </a:p>
          <a:p>
            <a:r>
              <a:rPr lang="en-US" dirty="0"/>
              <a:t>		</a:t>
            </a:r>
            <a:r>
              <a:rPr lang="en-US" b="1" dirty="0"/>
              <a:t>Pragati</a:t>
            </a:r>
            <a:r>
              <a:rPr lang="en-US" dirty="0"/>
              <a:t> </a:t>
            </a:r>
            <a:r>
              <a:rPr lang="en-US" b="1" dirty="0"/>
              <a:t>Gupta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5" y="219697"/>
            <a:ext cx="6294782" cy="1204912"/>
          </a:xfrm>
        </p:spPr>
        <p:txBody>
          <a:bodyPr/>
          <a:lstStyle/>
          <a:p>
            <a:pPr algn="ctr"/>
            <a:r>
              <a:rPr lang="en-US" dirty="0"/>
              <a:t>Campus </a:t>
            </a:r>
            <a:r>
              <a:rPr lang="en-IN" dirty="0"/>
              <a:t>Recruitment Analysis </a:t>
            </a:r>
            <a:br>
              <a:rPr lang="en-IN" dirty="0"/>
            </a:br>
            <a:r>
              <a:rPr lang="en-ZA" b="1" noProof="1">
                <a:solidFill>
                  <a:srgbClr val="202124"/>
                </a:solidFill>
                <a:latin typeface="Roboto" panose="02000000000000000000" pitchFamily="2" charset="0"/>
              </a:rPr>
              <a:t>K means 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3425" y="2398643"/>
            <a:ext cx="7938052" cy="33395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noProof="1">
                <a:solidFill>
                  <a:srgbClr val="202124"/>
                </a:solidFill>
                <a:latin typeface="Roboto" panose="02000000000000000000" pitchFamily="2" charset="0"/>
              </a:rPr>
              <a:t>This Analysis contains Student unique Id, School Percentage, Degree details and Work experience as well as salary detail.</a:t>
            </a:r>
          </a:p>
          <a:p>
            <a:endParaRPr lang="en-ZA" noProof="1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ZA" noProof="1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ZA" noProof="1">
                <a:solidFill>
                  <a:srgbClr val="202124"/>
                </a:solidFill>
                <a:latin typeface="Roboto" panose="02000000000000000000" pitchFamily="2" charset="0"/>
              </a:rPr>
              <a:t>In this Analysis we </a:t>
            </a:r>
            <a:r>
              <a:rPr lang="en-ZA" b="1" noProof="1">
                <a:solidFill>
                  <a:srgbClr val="202124"/>
                </a:solidFill>
                <a:latin typeface="Roboto" panose="02000000000000000000" pitchFamily="2" charset="0"/>
              </a:rPr>
              <a:t>use K means 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Algorithm </a:t>
            </a: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(Clustering </a:t>
            </a:r>
            <a:r>
              <a:rPr lang="en-IN" dirty="0">
                <a:solidFill>
                  <a:srgbClr val="202124"/>
                </a:solidFill>
                <a:latin typeface="Roboto" panose="02000000000000000000" pitchFamily="2" charset="0"/>
              </a:rPr>
              <a:t>Analysis</a:t>
            </a: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) to </a:t>
            </a:r>
            <a:r>
              <a:rPr lang="en-IN" dirty="0">
                <a:solidFill>
                  <a:srgbClr val="202124"/>
                </a:solidFill>
                <a:latin typeface="Roboto" panose="02000000000000000000" pitchFamily="2" charset="0"/>
              </a:rPr>
              <a:t>analyse various pattern amount each columns.</a:t>
            </a: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Where each cluster is represented by the center of the cluster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Step1: Select / Partition objects into k nonempty subsets.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Step2: Select the Centroids/mean points (</a:t>
            </a: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Recheck with </a:t>
            </a:r>
            <a:r>
              <a:rPr lang="en-IN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Elbow method</a:t>
            </a: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Step3: Assign each object to the cluster with the nearest seed point.  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Step4: Repeat Step 2, till we gets new assignment.</a:t>
            </a:r>
          </a:p>
          <a:p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ZA" noProof="1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ZA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6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90" y="983937"/>
            <a:ext cx="3018336" cy="846301"/>
          </a:xfrm>
        </p:spPr>
        <p:txBody>
          <a:bodyPr>
            <a:normAutofit fontScale="90000"/>
          </a:bodyPr>
          <a:lstStyle/>
          <a:p>
            <a:r>
              <a:rPr lang="en-ZA" dirty="0"/>
              <a:t>Data Set</a:t>
            </a:r>
            <a:br>
              <a:rPr lang="en-ZA" dirty="0"/>
            </a:br>
            <a:r>
              <a:rPr lang="en-ZA" dirty="0"/>
              <a:t>(pre-processed)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9163" y="872623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noProof="1"/>
              <a:t>IntroDuction Of data Set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95256" y="1283129"/>
            <a:ext cx="5431971" cy="846301"/>
          </a:xfrm>
        </p:spPr>
        <p:txBody>
          <a:bodyPr>
            <a:normAutofit fontScale="85000" lnSpcReduction="20000"/>
          </a:bodyPr>
          <a:lstStyle/>
          <a:p>
            <a:r>
              <a:rPr lang="en-ZA" noProof="1"/>
              <a:t>This is a </a:t>
            </a:r>
            <a:r>
              <a:rPr lang="en-IN" noProof="1"/>
              <a:t>pre-processed </a:t>
            </a:r>
            <a:r>
              <a:rPr lang="en-ZA" noProof="1"/>
              <a:t>database.(From the final result set of assignment 1)</a:t>
            </a:r>
          </a:p>
          <a:p>
            <a:r>
              <a:rPr lang="en-ZA" noProof="1"/>
              <a:t>This Data is collected from various websites of a university which include data from many </a:t>
            </a:r>
            <a:r>
              <a:rPr lang="en-IN" noProof="1"/>
              <a:t>department like Arts, Scinece, Marketing anf Fincace, Marketing HR. (downloaded from Kaggel).</a:t>
            </a:r>
            <a:endParaRPr lang="en-ZA" noProof="1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594023" y="2292489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/>
              <a:t>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F00AC5A-DFF9-461A-BDD7-A0E67019D2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335129"/>
              </p:ext>
            </p:extLst>
          </p:nvPr>
        </p:nvGraphicFramePr>
        <p:xfrm>
          <a:off x="9718892" y="2317278"/>
          <a:ext cx="1374010" cy="1284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Macro-Enabled Worksheet" showAsIcon="1" r:id="rId3" imgW="914563" imgH="771697" progId="Excel.SheetMacroEnabled.12">
                  <p:embed/>
                </p:oleObj>
              </mc:Choice>
              <mc:Fallback>
                <p:oleObj name="Macro-Enabled Worksheet" showAsIcon="1" r:id="rId3" imgW="914563" imgH="771697" progId="Excel.SheetMacroEnabled.12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9F00AC5A-DFF9-461A-BDD7-A0E67019D2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8892" y="2317278"/>
                        <a:ext cx="1374010" cy="1284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9AED761-C63A-4F79-81DD-93FC6576824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9C91BE8-1EFF-4B99-AAE3-39B9EBC3B6BE}"/>
              </a:ext>
            </a:extLst>
          </p:cNvPr>
          <p:cNvSpPr txBox="1">
            <a:spLocks/>
          </p:cNvSpPr>
          <p:nvPr/>
        </p:nvSpPr>
        <p:spPr>
          <a:xfrm>
            <a:off x="493490" y="3710139"/>
            <a:ext cx="3018336" cy="6527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Target Objects</a:t>
            </a:r>
            <a:br>
              <a:rPr lang="en-ZA" dirty="0"/>
            </a:br>
            <a:endParaRPr lang="en-Z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25BDDC-916F-4FFB-9C15-39551C42371B}"/>
              </a:ext>
            </a:extLst>
          </p:cNvPr>
          <p:cNvSpPr txBox="1"/>
          <p:nvPr/>
        </p:nvSpPr>
        <p:spPr>
          <a:xfrm>
            <a:off x="5579163" y="3667161"/>
            <a:ext cx="617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Case1: MBA_p (MBA percentage) and Salary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9E9FD2-A6AE-485F-90EF-3E99554C1CC4}"/>
              </a:ext>
            </a:extLst>
          </p:cNvPr>
          <p:cNvSpPr txBox="1"/>
          <p:nvPr/>
        </p:nvSpPr>
        <p:spPr>
          <a:xfrm>
            <a:off x="5579164" y="4299313"/>
            <a:ext cx="617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Case2: SSC_P(senior secondary percentage) and Salary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2C4A13-0A2A-40C0-9596-CB63ECFDAE5B}"/>
              </a:ext>
            </a:extLst>
          </p:cNvPr>
          <p:cNvSpPr txBox="1"/>
          <p:nvPr/>
        </p:nvSpPr>
        <p:spPr>
          <a:xfrm>
            <a:off x="5579164" y="4931464"/>
            <a:ext cx="6174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Case3: Status(Placement status first convert from categorical data to numerical data) and aggerate School Percentage 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D23F70C-C6F7-489E-B696-3E555182E74D}"/>
              </a:ext>
            </a:extLst>
          </p:cNvPr>
          <p:cNvSpPr/>
          <p:nvPr/>
        </p:nvSpPr>
        <p:spPr>
          <a:xfrm>
            <a:off x="3326296" y="983937"/>
            <a:ext cx="2040834" cy="142498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8CD0316-51BB-4F45-97B2-816D2CBC644D}"/>
              </a:ext>
            </a:extLst>
          </p:cNvPr>
          <p:cNvSpPr/>
          <p:nvPr/>
        </p:nvSpPr>
        <p:spPr>
          <a:xfrm>
            <a:off x="3326296" y="3833981"/>
            <a:ext cx="2040834" cy="142498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122" y="58144"/>
            <a:ext cx="8421688" cy="1325563"/>
          </a:xfrm>
        </p:spPr>
        <p:txBody>
          <a:bodyPr/>
          <a:lstStyle/>
          <a:p>
            <a:r>
              <a:rPr lang="en-US" dirty="0"/>
              <a:t>K Mean Clustering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0878" y="1023437"/>
            <a:ext cx="1369302" cy="823912"/>
          </a:xfrm>
        </p:spPr>
        <p:txBody>
          <a:bodyPr/>
          <a:lstStyle/>
          <a:p>
            <a:r>
              <a:rPr lang="en-ZA" b="1" dirty="0">
                <a:solidFill>
                  <a:schemeClr val="bg2">
                    <a:lumMod val="75000"/>
                  </a:schemeClr>
                </a:solidFill>
              </a:rPr>
              <a:t>Process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0878" y="2103503"/>
            <a:ext cx="10422921" cy="2072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k initial "means" are randomly generated within the data domain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k clusters are created by associating every observation with the nearest mean. The partitions here represent the in the scatter plot diagram generated by the means.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The centroid of each of the k clusters becomes the new mean.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Steps 2 and 3 are repeated until convergence has been reached.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Reverify the k value from elbow method.</a:t>
            </a:r>
            <a:endParaRPr lang="en-ZA" noProof="1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76" y="5883965"/>
            <a:ext cx="10338779" cy="720596"/>
          </a:xfrm>
        </p:spPr>
        <p:txBody>
          <a:bodyPr>
            <a:noAutofit/>
          </a:bodyPr>
          <a:lstStyle/>
          <a:p>
            <a:br>
              <a:rPr lang="en-IN" sz="2000" dirty="0"/>
            </a:br>
            <a:r>
              <a:rPr lang="en-IN" sz="3200" b="1" dirty="0">
                <a:solidFill>
                  <a:schemeClr val="bg2">
                    <a:lumMod val="75000"/>
                  </a:schemeClr>
                </a:solidFill>
              </a:rPr>
              <a:t>Case1: MBA_p (MBA percentage) and Salary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9679" y="186427"/>
            <a:ext cx="5433204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noProof="1"/>
              <a:t>Columns: MBA_Precentage and Salary</a:t>
            </a:r>
          </a:p>
          <a:p>
            <a:endParaRPr 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582641" y="6356349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19233-25D4-4778-812A-AA60E8E62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98" y="595658"/>
            <a:ext cx="10802826" cy="54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76" y="5883965"/>
            <a:ext cx="10338779" cy="720596"/>
          </a:xfrm>
        </p:spPr>
        <p:txBody>
          <a:bodyPr>
            <a:noAutofit/>
          </a:bodyPr>
          <a:lstStyle/>
          <a:p>
            <a:br>
              <a:rPr lang="en-IN" sz="2000" dirty="0"/>
            </a:br>
            <a:r>
              <a:rPr lang="en-IN" sz="3200" b="1" dirty="0">
                <a:solidFill>
                  <a:schemeClr val="bg2">
                    <a:lumMod val="75000"/>
                  </a:schemeClr>
                </a:solidFill>
              </a:rPr>
              <a:t>Case1: MBA_p (MBA percentage) and Salary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6874" y="1306881"/>
            <a:ext cx="5400675" cy="28429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Normalization of columns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582641" y="6356349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FD7BBF-8881-4ED3-B70A-D1C4E9FCE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549352"/>
            <a:ext cx="5857875" cy="3524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2299FB-896B-492F-991F-3D6698BEF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025" y="1858376"/>
            <a:ext cx="5810250" cy="39624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217A9A2-5AE1-45D6-9528-C3B2560EA277}"/>
              </a:ext>
            </a:extLst>
          </p:cNvPr>
          <p:cNvSpPr txBox="1">
            <a:spLocks/>
          </p:cNvSpPr>
          <p:nvPr/>
        </p:nvSpPr>
        <p:spPr>
          <a:xfrm>
            <a:off x="7418549" y="1440483"/>
            <a:ext cx="5400675" cy="2842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Scatter plot for the normalized columns</a:t>
            </a:r>
          </a:p>
        </p:txBody>
      </p:sp>
    </p:spTree>
    <p:extLst>
      <p:ext uri="{BB962C8B-B14F-4D97-AF65-F5344CB8AC3E}">
        <p14:creationId xmlns:p14="http://schemas.microsoft.com/office/powerpoint/2010/main" val="74075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76" y="5883965"/>
            <a:ext cx="10338779" cy="720596"/>
          </a:xfrm>
        </p:spPr>
        <p:txBody>
          <a:bodyPr>
            <a:noAutofit/>
          </a:bodyPr>
          <a:lstStyle/>
          <a:p>
            <a:br>
              <a:rPr lang="en-IN" sz="2000" dirty="0"/>
            </a:br>
            <a:r>
              <a:rPr lang="en-IN" sz="3200" b="1" dirty="0">
                <a:solidFill>
                  <a:schemeClr val="bg2">
                    <a:lumMod val="75000"/>
                  </a:schemeClr>
                </a:solidFill>
              </a:rPr>
              <a:t>Case1: MBA_p (MBA percentage) and Salary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4754" y="368989"/>
            <a:ext cx="5433204" cy="36512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Divide clusters and convert all in array or group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582641" y="6356349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C2E4BD-E65A-44C7-90CA-606191A1C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76" y="668465"/>
            <a:ext cx="7362825" cy="3419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6D81A1-BC6E-4993-84FD-16E7F942A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005" y="4633577"/>
            <a:ext cx="4819650" cy="11334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1A9F2EE-6133-4666-87A6-858F381B5BE0}"/>
              </a:ext>
            </a:extLst>
          </p:cNvPr>
          <p:cNvSpPr txBox="1">
            <a:spLocks/>
          </p:cNvSpPr>
          <p:nvPr/>
        </p:nvSpPr>
        <p:spPr>
          <a:xfrm>
            <a:off x="7293554" y="4312112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Identify centroids</a:t>
            </a:r>
          </a:p>
        </p:txBody>
      </p:sp>
    </p:spTree>
    <p:extLst>
      <p:ext uri="{BB962C8B-B14F-4D97-AF65-F5344CB8AC3E}">
        <p14:creationId xmlns:p14="http://schemas.microsoft.com/office/powerpoint/2010/main" val="1484714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76" y="5883965"/>
            <a:ext cx="10338779" cy="720596"/>
          </a:xfrm>
        </p:spPr>
        <p:txBody>
          <a:bodyPr>
            <a:noAutofit/>
          </a:bodyPr>
          <a:lstStyle/>
          <a:p>
            <a:br>
              <a:rPr lang="en-IN" sz="2000" dirty="0"/>
            </a:br>
            <a:r>
              <a:rPr lang="en-IN" sz="3200" b="1" dirty="0">
                <a:solidFill>
                  <a:schemeClr val="bg2">
                    <a:lumMod val="75000"/>
                  </a:schemeClr>
                </a:solidFill>
              </a:rPr>
              <a:t>Case1: MBA_p (MBA percentage) and Salary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3854" y="352986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/>
              <a:t>Plot scatter plot for all data frames including centroids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582641" y="6356349"/>
            <a:ext cx="3243942" cy="365125"/>
          </a:xfrm>
        </p:spPr>
        <p:txBody>
          <a:bodyPr/>
          <a:lstStyle/>
          <a:p>
            <a:r>
              <a:rPr lang="en-US" dirty="0"/>
              <a:t>Data Mining by Divya and Pragati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F1A7BE-1C19-4B46-953B-9FDD2B900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05" y="971550"/>
            <a:ext cx="982027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422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792</TotalTime>
  <Words>1174</Words>
  <Application>Microsoft Office PowerPoint</Application>
  <PresentationFormat>Widescreen</PresentationFormat>
  <Paragraphs>178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Roboto</vt:lpstr>
      <vt:lpstr>Source Sans Pro</vt:lpstr>
      <vt:lpstr>Tenorite</vt:lpstr>
      <vt:lpstr>Monoline</vt:lpstr>
      <vt:lpstr>Macro-Enabled Worksheet</vt:lpstr>
      <vt:lpstr>Descriptive Data Mining Campus Recruitment Analysis </vt:lpstr>
      <vt:lpstr>Descriptive  Data mining</vt:lpstr>
      <vt:lpstr>Campus Recruitment Analysis  K means Algorithm</vt:lpstr>
      <vt:lpstr>Data Set (pre-processed)</vt:lpstr>
      <vt:lpstr>K Mean Clustering</vt:lpstr>
      <vt:lpstr> Case1: MBA_p (MBA percentage) and Salary</vt:lpstr>
      <vt:lpstr> Case1: MBA_p (MBA percentage) and Salary</vt:lpstr>
      <vt:lpstr> Case1: MBA_p (MBA percentage) and Salary</vt:lpstr>
      <vt:lpstr> Case1: MBA_p (MBA percentage) and Salary</vt:lpstr>
      <vt:lpstr> Case1: MBA_p (MBA percentage) and Salary</vt:lpstr>
      <vt:lpstr>Case2: SSC_P(senior secondary percentage) and Salary</vt:lpstr>
      <vt:lpstr>Case2: SSC_P(senior secondary percentage) and Salary</vt:lpstr>
      <vt:lpstr>Case2: SSC_P(senior secondary percentage) and Salary</vt:lpstr>
      <vt:lpstr>Case2: SSC_P(senior secondary percentage) and Salary</vt:lpstr>
      <vt:lpstr>Case2: SSC_P(senior secondary percentage) and Salary</vt:lpstr>
      <vt:lpstr> Case3: Status and aggerate School Percentage </vt:lpstr>
      <vt:lpstr> Case3: Status and aggerate School Percentage </vt:lpstr>
      <vt:lpstr> Case3: Status and aggerate School Percentage </vt:lpstr>
      <vt:lpstr> Case3: Status and aggerate School Percentage </vt:lpstr>
      <vt:lpstr> Case3: Status and aggerate School Percentage </vt:lpstr>
      <vt:lpstr> Case3: Status and aggerate School Percentage </vt:lpstr>
      <vt:lpstr> Case3: Status and aggerate School Percentage </vt:lpstr>
      <vt:lpstr> Case3: Status and aggerate School Percentage </vt:lpstr>
      <vt:lpstr>PowerPoint Presentation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pragati gupta</dc:creator>
  <cp:lastModifiedBy>pragati gupta</cp:lastModifiedBy>
  <cp:revision>22</cp:revision>
  <dcterms:created xsi:type="dcterms:W3CDTF">2021-10-12T16:22:19Z</dcterms:created>
  <dcterms:modified xsi:type="dcterms:W3CDTF">2021-11-12T21:03:59Z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