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78" r:id="rId6"/>
    <p:sldId id="284" r:id="rId7"/>
    <p:sldId id="286" r:id="rId8"/>
    <p:sldId id="288" r:id="rId9"/>
    <p:sldId id="289" r:id="rId10"/>
    <p:sldId id="262" r:id="rId11"/>
    <p:sldId id="268" r:id="rId12"/>
    <p:sldId id="269" r:id="rId13"/>
    <p:sldId id="271" r:id="rId14"/>
    <p:sldId id="263" r:id="rId15"/>
    <p:sldId id="272" r:id="rId16"/>
    <p:sldId id="270" r:id="rId17"/>
    <p:sldId id="273" r:id="rId18"/>
    <p:sldId id="274" r:id="rId19"/>
    <p:sldId id="275" r:id="rId20"/>
    <p:sldId id="276" r:id="rId21"/>
    <p:sldId id="279" r:id="rId22"/>
    <p:sldId id="260" r:id="rId23"/>
    <p:sldId id="287" r:id="rId24"/>
    <p:sldId id="282" r:id="rId25"/>
    <p:sldId id="291" r:id="rId26"/>
    <p:sldId id="29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A431A8-B69D-4FB3-BE67-E8D71AC3E058}">
          <p14:sldIdLst>
            <p14:sldId id="256"/>
          </p14:sldIdLst>
        </p14:section>
        <p14:section name="Sign In" id="{87DA5F6A-9CEA-4A4C-8111-01C1D04E0B5A}">
          <p14:sldIdLst>
            <p14:sldId id="257"/>
          </p14:sldIdLst>
        </p14:section>
        <p14:section name="Login" id="{AFEDA7E6-C2F1-4815-BD38-108A07B0683B}">
          <p14:sldIdLst>
            <p14:sldId id="258"/>
          </p14:sldIdLst>
        </p14:section>
        <p14:section name="Home Page" id="{468C5BF1-4CB7-4FAF-B6EC-E08D1C16C210}">
          <p14:sldIdLst>
            <p14:sldId id="261"/>
          </p14:sldIdLst>
        </p14:section>
        <p14:section name="Dashboard" id="{190435FF-60F6-415B-AF91-6B667100A30C}">
          <p14:sldIdLst>
            <p14:sldId id="278"/>
          </p14:sldIdLst>
        </p14:section>
        <p14:section name="Module" id="{449B5200-E8C9-4A47-9B8F-8639A28A4147}">
          <p14:sldIdLst>
            <p14:sldId id="284"/>
            <p14:sldId id="286"/>
            <p14:sldId id="288"/>
            <p14:sldId id="289"/>
          </p14:sldIdLst>
        </p14:section>
        <p14:section name="Test Creation" id="{DE5231FE-3B61-4F98-9CB8-33B6BF1035A6}">
          <p14:sldIdLst>
            <p14:sldId id="262"/>
            <p14:sldId id="268"/>
            <p14:sldId id="269"/>
            <p14:sldId id="271"/>
            <p14:sldId id="263"/>
            <p14:sldId id="272"/>
            <p14:sldId id="270"/>
          </p14:sldIdLst>
        </p14:section>
        <p14:section name="Assignment" id="{728AB369-C639-407B-B87E-1615F9278094}">
          <p14:sldIdLst>
            <p14:sldId id="273"/>
            <p14:sldId id="274"/>
            <p14:sldId id="275"/>
            <p14:sldId id="276"/>
            <p14:sldId id="279"/>
            <p14:sldId id="260"/>
          </p14:sldIdLst>
        </p14:section>
        <p14:section name="Backup slides" id="{4AED58E6-694D-4FF5-AA4F-EC7ECF22F297}">
          <p14:sldIdLst>
            <p14:sldId id="287"/>
            <p14:sldId id="282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gati gupta" initials="pg" lastIdx="1" clrIdx="0">
    <p:extLst>
      <p:ext uri="{19B8F6BF-5375-455C-9EA6-DF929625EA0E}">
        <p15:presenceInfo xmlns:p15="http://schemas.microsoft.com/office/powerpoint/2012/main" userId="d70ac809148e13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949"/>
    <a:srgbClr val="64BAAA"/>
    <a:srgbClr val="111F37"/>
    <a:srgbClr val="4472C4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DE8B-6E4C-42FB-A8FD-76E037EB6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040CE-5BF4-4C30-AF2C-BD63C519C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70EA-9B41-471F-BA17-817A1DD8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E1F8-FA1C-4F73-8274-A9B997C389E0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E3178-2F09-42B7-A266-EB6F23DF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12F31-8C10-4320-A6C0-6C180B26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7D87-E6BD-42C6-BEC3-E6305E461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39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6D6B-C756-4B89-A79C-5929526A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176A3-B0FC-4154-A6AB-194AE44E2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7D07C-76EF-43C2-851C-AAD9B6CD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E1F8-FA1C-4F73-8274-A9B997C389E0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E7C0-10F1-4643-B2F1-6B0882D5B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9360E-DD55-4561-B435-3D8DCC9D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7D87-E6BD-42C6-BEC3-E6305E461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82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94D2A-7084-4C10-B50D-458EE0B14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DEB2B-4D5D-4D2A-A506-C0AF29CD4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CEBC9-F837-4FE0-AFFE-5594DC03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E1F8-FA1C-4F73-8274-A9B997C389E0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5977C-A36B-4FF4-B1D4-7680BAEC6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85C4E-5A37-4FE7-8CF5-77E4B329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7D87-E6BD-42C6-BEC3-E6305E461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4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A5DF-5419-4ED4-9C34-1487B7AFD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6F85F-8AC6-4984-8B70-0543A5EA2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0528B-3AC7-4CA1-AD51-7C7BE687C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E1F8-FA1C-4F73-8274-A9B997C389E0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83D89-6168-4F9D-B46E-E0885604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D72BA-29D7-40E1-AD9C-10675C50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7D87-E6BD-42C6-BEC3-E6305E461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48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25EF7-44D1-4BD1-9228-16BFF34C0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86482-9235-48AE-B991-4FEBC6166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CEF56-747D-41BF-82B9-63F36572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E1F8-FA1C-4F73-8274-A9B997C389E0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786B2-7838-4B74-A74B-99320F4F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91666-7139-4439-9D08-BF1D69CA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7D87-E6BD-42C6-BEC3-E6305E461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56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DD1E-5AA5-4EA1-AB21-8B20EE35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41358-E5B7-489C-AC2D-F28106159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E8E50-1F85-4D3E-BD9B-DFBAB0C94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15E9A-5253-4B09-95BD-845DC583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E1F8-FA1C-4F73-8274-A9B997C389E0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5EDBA-2D2A-4C98-8C46-D5805A092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51938-0A0F-4BC3-8B9D-51D59907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7D87-E6BD-42C6-BEC3-E6305E461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C413-1895-41BE-AB44-0D16C86A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E2366-E3C0-403D-B35D-A9EF15FB1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8A71B-18AA-4B97-BC15-75BBB715C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381A1-20E1-4A9F-AA64-21BF4BC90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798301-6609-4AC1-A544-8FD76A93F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8B433C-A3AB-4485-814C-50B684510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E1F8-FA1C-4F73-8274-A9B997C389E0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96865-98CF-4CC0-A84F-00F90DE9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CA8361-79E3-4064-9FE1-C280220D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7D87-E6BD-42C6-BEC3-E6305E461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39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7B2DC-D601-4C40-85CF-D48CAC23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3127F-C40C-47CD-94CB-02B696E3F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E1F8-FA1C-4F73-8274-A9B997C389E0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C14FA-83C8-4590-91D6-84A8EB77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E1ABA-62B0-42D0-BEA1-7699B84F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7D87-E6BD-42C6-BEC3-E6305E461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23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B43355-DD31-480A-AE3C-14E5E64C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E1F8-FA1C-4F73-8274-A9B997C389E0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102B3-DDF5-4795-BBC8-26AE39AD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9083E-8040-4243-837B-6C5FB3F5C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7D87-E6BD-42C6-BEC3-E6305E461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42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EACC-E851-4807-9FB0-8DA369C82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7AD-67BD-4053-93E0-E25016893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D29CA-AF21-4B3D-9B30-A1FD29A9B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4B6E5-A84D-4E7A-BA96-49F9D2F2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E1F8-FA1C-4F73-8274-A9B997C389E0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371FD-B6BF-4AE5-9CDE-C7D0E1EDD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3DCD7-E0AC-4FD1-9ACB-2DA0D92C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7D87-E6BD-42C6-BEC3-E6305E461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34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2302-357F-46D0-A26E-7B20DF212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A53B3-C823-4FEA-B824-80E894F26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72CFE-344A-4DE1-9566-99361AD8D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84FC7-DE76-4AA5-8248-D388FD38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E1F8-FA1C-4F73-8274-A9B997C389E0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0FF7E-B200-4367-A196-FC303712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0551F-6350-412E-AD6E-59295858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7D87-E6BD-42C6-BEC3-E6305E461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5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B82D7-7845-4BE6-8C6D-22A01C8B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21001-66EC-46F2-935A-64717FED2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FA83B-F615-41E0-B346-15DE4AACD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3E1F8-FA1C-4F73-8274-A9B997C389E0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CAA88-010D-4EF5-992A-E37913159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FB267-4AD5-4BA0-82C1-F53B8A5F4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B7D87-E6BD-42C6-BEC3-E6305E461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05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75A4-F256-4A64-90FA-6CD67FD59B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Web Development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CFA38-C6C8-4FE5-BB91-4061F25715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Project </a:t>
            </a:r>
          </a:p>
          <a:p>
            <a:r>
              <a:rPr lang="en-IN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974097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9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A331327-A7F3-4895-916B-B9677FCBEC37}"/>
              </a:ext>
            </a:extLst>
          </p:cNvPr>
          <p:cNvSpPr/>
          <p:nvPr/>
        </p:nvSpPr>
        <p:spPr>
          <a:xfrm>
            <a:off x="172279" y="6361144"/>
            <a:ext cx="12192000" cy="496855"/>
          </a:xfrm>
          <a:prstGeom prst="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BEA6FC-F75E-4E4D-9304-C6CA6C3AA513}"/>
              </a:ext>
            </a:extLst>
          </p:cNvPr>
          <p:cNvSpPr txBox="1"/>
          <p:nvPr/>
        </p:nvSpPr>
        <p:spPr>
          <a:xfrm>
            <a:off x="328487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Facebook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9A351E-A5E5-4D07-B6D3-FB16EA3D7541}"/>
              </a:ext>
            </a:extLst>
          </p:cNvPr>
          <p:cNvSpPr txBox="1"/>
          <p:nvPr/>
        </p:nvSpPr>
        <p:spPr>
          <a:xfrm>
            <a:off x="5670403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Twitter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7C98DA-0091-4AF6-A436-2DC77871CDD3}"/>
              </a:ext>
            </a:extLst>
          </p:cNvPr>
          <p:cNvSpPr txBox="1"/>
          <p:nvPr/>
        </p:nvSpPr>
        <p:spPr>
          <a:xfrm>
            <a:off x="11012318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Contact Us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F2306E-52A6-4A5B-9260-1EF6EEF19D20}"/>
              </a:ext>
            </a:extLst>
          </p:cNvPr>
          <p:cNvSpPr txBox="1"/>
          <p:nvPr/>
        </p:nvSpPr>
        <p:spPr>
          <a:xfrm>
            <a:off x="2109807" y="133750"/>
            <a:ext cx="2156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Tests &gt; Create Test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03EF6A-C997-48FD-A0A0-2BC00522B377}"/>
              </a:ext>
            </a:extLst>
          </p:cNvPr>
          <p:cNvGrpSpPr/>
          <p:nvPr/>
        </p:nvGrpSpPr>
        <p:grpSpPr>
          <a:xfrm>
            <a:off x="4074615" y="2726046"/>
            <a:ext cx="4230661" cy="1405908"/>
            <a:chOff x="3902336" y="2726046"/>
            <a:chExt cx="4230661" cy="140590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D1551F0-99C9-4E23-B363-C211677B7C78}"/>
                </a:ext>
              </a:extLst>
            </p:cNvPr>
            <p:cNvGrpSpPr/>
            <p:nvPr/>
          </p:nvGrpSpPr>
          <p:grpSpPr>
            <a:xfrm>
              <a:off x="3902336" y="2726046"/>
              <a:ext cx="4230661" cy="1405908"/>
              <a:chOff x="1937825" y="1177244"/>
              <a:chExt cx="4230661" cy="140590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9616606-E11D-44AF-9212-EED494816BB3}"/>
                  </a:ext>
                </a:extLst>
              </p:cNvPr>
              <p:cNvGrpSpPr/>
              <p:nvPr/>
            </p:nvGrpSpPr>
            <p:grpSpPr>
              <a:xfrm>
                <a:off x="1937825" y="1177244"/>
                <a:ext cx="4230661" cy="381136"/>
                <a:chOff x="2215663" y="1006001"/>
                <a:chExt cx="4230661" cy="381136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A548D4D-FB77-4011-8260-1B560AF363C9}"/>
                    </a:ext>
                  </a:extLst>
                </p:cNvPr>
                <p:cNvSpPr txBox="1"/>
                <p:nvPr/>
              </p:nvSpPr>
              <p:spPr>
                <a:xfrm>
                  <a:off x="2215663" y="1006001"/>
                  <a:ext cx="1259057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IN" dirty="0">
                      <a:solidFill>
                        <a:schemeClr val="bg1"/>
                      </a:solidFill>
                    </a:rPr>
                    <a:t>Test Name: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5B631B4-8340-45B1-9F2E-B02D425F56D8}"/>
                    </a:ext>
                  </a:extLst>
                </p:cNvPr>
                <p:cNvSpPr/>
                <p:nvPr/>
              </p:nvSpPr>
              <p:spPr>
                <a:xfrm>
                  <a:off x="3496603" y="1054020"/>
                  <a:ext cx="2949721" cy="33311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DFAB3EDD-150F-4A35-81C0-135DB3320734}"/>
                  </a:ext>
                </a:extLst>
              </p:cNvPr>
              <p:cNvSpPr/>
              <p:nvPr/>
            </p:nvSpPr>
            <p:spPr>
              <a:xfrm>
                <a:off x="3196882" y="2121487"/>
                <a:ext cx="1471833" cy="46166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Start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795C954-DEBD-4034-AF7D-D648FAFC729E}"/>
                </a:ext>
              </a:extLst>
            </p:cNvPr>
            <p:cNvSpPr txBox="1"/>
            <p:nvPr/>
          </p:nvSpPr>
          <p:spPr>
            <a:xfrm>
              <a:off x="5183276" y="2774065"/>
              <a:ext cx="1937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</a:rPr>
                <a:t>Midterm 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5805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9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A331327-A7F3-4895-916B-B9677FCBEC37}"/>
              </a:ext>
            </a:extLst>
          </p:cNvPr>
          <p:cNvSpPr/>
          <p:nvPr/>
        </p:nvSpPr>
        <p:spPr>
          <a:xfrm>
            <a:off x="0" y="6361144"/>
            <a:ext cx="12192000" cy="496855"/>
          </a:xfrm>
          <a:prstGeom prst="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BEA6FC-F75E-4E4D-9304-C6CA6C3AA513}"/>
              </a:ext>
            </a:extLst>
          </p:cNvPr>
          <p:cNvSpPr txBox="1"/>
          <p:nvPr/>
        </p:nvSpPr>
        <p:spPr>
          <a:xfrm>
            <a:off x="156208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Facebook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9A351E-A5E5-4D07-B6D3-FB16EA3D7541}"/>
              </a:ext>
            </a:extLst>
          </p:cNvPr>
          <p:cNvSpPr txBox="1"/>
          <p:nvPr/>
        </p:nvSpPr>
        <p:spPr>
          <a:xfrm>
            <a:off x="5498124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Twitter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7C98DA-0091-4AF6-A436-2DC77871CDD3}"/>
              </a:ext>
            </a:extLst>
          </p:cNvPr>
          <p:cNvSpPr txBox="1"/>
          <p:nvPr/>
        </p:nvSpPr>
        <p:spPr>
          <a:xfrm>
            <a:off x="10840039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Contact Us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F2306E-52A6-4A5B-9260-1EF6EEF19D20}"/>
              </a:ext>
            </a:extLst>
          </p:cNvPr>
          <p:cNvSpPr txBox="1"/>
          <p:nvPr/>
        </p:nvSpPr>
        <p:spPr>
          <a:xfrm>
            <a:off x="1937528" y="6053"/>
            <a:ext cx="3560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Tests &gt; Create Test &gt; Midterm Test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BF055BE-D834-4116-80B7-0B1F0384EC0E}"/>
              </a:ext>
            </a:extLst>
          </p:cNvPr>
          <p:cNvSpPr/>
          <p:nvPr/>
        </p:nvSpPr>
        <p:spPr>
          <a:xfrm>
            <a:off x="2219580" y="1206952"/>
            <a:ext cx="2020823" cy="753466"/>
          </a:xfrm>
          <a:prstGeom prst="roundRect">
            <a:avLst/>
          </a:prstGeom>
          <a:solidFill>
            <a:srgbClr val="111F37"/>
          </a:solidFill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Multiple</a:t>
            </a:r>
            <a:r>
              <a:rPr lang="en-IN" sz="2000" dirty="0"/>
              <a:t> </a:t>
            </a:r>
            <a:r>
              <a:rPr lang="en-IN" dirty="0">
                <a:solidFill>
                  <a:schemeClr val="bg1"/>
                </a:solidFill>
              </a:rPr>
              <a:t>Choice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2CEB9D-8E67-466B-8085-33E906E16D97}"/>
              </a:ext>
            </a:extLst>
          </p:cNvPr>
          <p:cNvSpPr/>
          <p:nvPr/>
        </p:nvSpPr>
        <p:spPr>
          <a:xfrm>
            <a:off x="4367732" y="1179245"/>
            <a:ext cx="2144258" cy="753466"/>
          </a:xfrm>
          <a:prstGeom prst="round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True False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513904-05D6-4695-8A12-76EA3A30B26D}"/>
              </a:ext>
            </a:extLst>
          </p:cNvPr>
          <p:cNvSpPr/>
          <p:nvPr/>
        </p:nvSpPr>
        <p:spPr>
          <a:xfrm>
            <a:off x="6589427" y="1151537"/>
            <a:ext cx="2144258" cy="753466"/>
          </a:xfrm>
          <a:prstGeom prst="round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Matching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74B832-9ED0-47DA-AB72-206F623D98C3}"/>
              </a:ext>
            </a:extLst>
          </p:cNvPr>
          <p:cNvSpPr/>
          <p:nvPr/>
        </p:nvSpPr>
        <p:spPr>
          <a:xfrm>
            <a:off x="6589427" y="2091392"/>
            <a:ext cx="2144258" cy="753466"/>
          </a:xfrm>
          <a:prstGeom prst="round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Short Answer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43923D-0942-4463-8A01-44A985210CE9}"/>
              </a:ext>
            </a:extLst>
          </p:cNvPr>
          <p:cNvSpPr/>
          <p:nvPr/>
        </p:nvSpPr>
        <p:spPr>
          <a:xfrm>
            <a:off x="2219580" y="2056157"/>
            <a:ext cx="2020823" cy="753466"/>
          </a:xfrm>
          <a:prstGeom prst="roundRect">
            <a:avLst/>
          </a:prstGeom>
          <a:solidFill>
            <a:srgbClr val="111F3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Essay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4376320-CEA7-4E61-BADE-467F7E832807}"/>
              </a:ext>
            </a:extLst>
          </p:cNvPr>
          <p:cNvSpPr/>
          <p:nvPr/>
        </p:nvSpPr>
        <p:spPr>
          <a:xfrm>
            <a:off x="4368987" y="2091392"/>
            <a:ext cx="2144258" cy="753466"/>
          </a:xfrm>
          <a:prstGeom prst="round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Fill-in-the-blank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5BD193-E108-46A9-B123-344ABEFB7CBA}"/>
              </a:ext>
            </a:extLst>
          </p:cNvPr>
          <p:cNvSpPr txBox="1"/>
          <p:nvPr/>
        </p:nvSpPr>
        <p:spPr>
          <a:xfrm>
            <a:off x="1948215" y="2846732"/>
            <a:ext cx="127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Question: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56F2F2-600A-4063-BF7D-ECBFB1D9FACE}"/>
              </a:ext>
            </a:extLst>
          </p:cNvPr>
          <p:cNvGrpSpPr/>
          <p:nvPr/>
        </p:nvGrpSpPr>
        <p:grpSpPr>
          <a:xfrm>
            <a:off x="2064228" y="3143910"/>
            <a:ext cx="6830276" cy="647301"/>
            <a:chOff x="2072229" y="978126"/>
            <a:chExt cx="6830276" cy="146005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238A10-E45D-41BF-A3A1-F5E44ADF45EA}"/>
                </a:ext>
              </a:extLst>
            </p:cNvPr>
            <p:cNvSpPr/>
            <p:nvPr/>
          </p:nvSpPr>
          <p:spPr>
            <a:xfrm>
              <a:off x="2072229" y="978126"/>
              <a:ext cx="6808763" cy="1313175"/>
            </a:xfrm>
            <a:prstGeom prst="rect">
              <a:avLst/>
            </a:prstGeom>
            <a:solidFill>
              <a:srgbClr val="111F37">
                <a:alpha val="5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848746A-9AFA-4C77-8CEC-1E608466DBCC}"/>
                </a:ext>
              </a:extLst>
            </p:cNvPr>
            <p:cNvSpPr/>
            <p:nvPr/>
          </p:nvSpPr>
          <p:spPr>
            <a:xfrm>
              <a:off x="2093742" y="2068844"/>
              <a:ext cx="6808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8F2C74E-A00E-47A5-892F-0D51C509A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3742" y="2077666"/>
              <a:ext cx="4522762" cy="36051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BA6E7D8-3EF2-4F29-AEB3-5E27CB80A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6504" y="2075054"/>
              <a:ext cx="1828800" cy="342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72DA1DA-634A-4AC7-B4D3-4C775B416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5304" y="2082060"/>
              <a:ext cx="457201" cy="342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66BD461-12B6-42F9-A7BE-522C4B68A791}"/>
              </a:ext>
            </a:extLst>
          </p:cNvPr>
          <p:cNvSpPr/>
          <p:nvPr/>
        </p:nvSpPr>
        <p:spPr>
          <a:xfrm>
            <a:off x="2104499" y="689761"/>
            <a:ext cx="6808763" cy="358305"/>
          </a:xfrm>
          <a:prstGeom prst="rect">
            <a:avLst/>
          </a:prstGeom>
          <a:solidFill>
            <a:srgbClr val="111F37">
              <a:alpha val="5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64D37-E41E-4F68-BF1B-EA7390E6DC1D}"/>
              </a:ext>
            </a:extLst>
          </p:cNvPr>
          <p:cNvSpPr txBox="1"/>
          <p:nvPr/>
        </p:nvSpPr>
        <p:spPr>
          <a:xfrm>
            <a:off x="2104499" y="292829"/>
            <a:ext cx="78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Title: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2BB2B3E-C749-48A2-B4FB-FB666E5BC40C}"/>
              </a:ext>
            </a:extLst>
          </p:cNvPr>
          <p:cNvGrpSpPr/>
          <p:nvPr/>
        </p:nvGrpSpPr>
        <p:grpSpPr>
          <a:xfrm>
            <a:off x="2074983" y="5242696"/>
            <a:ext cx="6808764" cy="447626"/>
            <a:chOff x="2093741" y="-166622"/>
            <a:chExt cx="6808764" cy="131486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7D3DAAE-62FD-4E9E-AD8C-E17763AF111C}"/>
                </a:ext>
              </a:extLst>
            </p:cNvPr>
            <p:cNvSpPr/>
            <p:nvPr/>
          </p:nvSpPr>
          <p:spPr>
            <a:xfrm>
              <a:off x="2093741" y="-164931"/>
              <a:ext cx="6808763" cy="1313175"/>
            </a:xfrm>
            <a:prstGeom prst="rect">
              <a:avLst/>
            </a:prstGeom>
            <a:solidFill>
              <a:srgbClr val="111F37">
                <a:alpha val="5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33F7182-F460-47B6-9390-26E5CFDB6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3742" y="-164931"/>
              <a:ext cx="4522762" cy="36051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66710996-D51C-4761-A307-90543A2DB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6504" y="-166622"/>
              <a:ext cx="1828800" cy="342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F3CC5406-B264-4E31-9680-055541DF3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5304" y="-158456"/>
              <a:ext cx="457201" cy="342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5B632AA-73CB-48C4-B424-A83F9F66A87E}"/>
              </a:ext>
            </a:extLst>
          </p:cNvPr>
          <p:cNvSpPr/>
          <p:nvPr/>
        </p:nvSpPr>
        <p:spPr>
          <a:xfrm>
            <a:off x="7836015" y="3273586"/>
            <a:ext cx="1055734" cy="328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Submit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60E6293-AE24-4791-976E-52100255AB1B}"/>
              </a:ext>
            </a:extLst>
          </p:cNvPr>
          <p:cNvGrpSpPr/>
          <p:nvPr/>
        </p:nvGrpSpPr>
        <p:grpSpPr>
          <a:xfrm>
            <a:off x="2085740" y="4139954"/>
            <a:ext cx="6808764" cy="369332"/>
            <a:chOff x="2093741" y="-166622"/>
            <a:chExt cx="6808764" cy="131486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F275B01-1451-4314-869C-4782AEA8F474}"/>
                </a:ext>
              </a:extLst>
            </p:cNvPr>
            <p:cNvSpPr/>
            <p:nvPr/>
          </p:nvSpPr>
          <p:spPr>
            <a:xfrm>
              <a:off x="2093741" y="-164931"/>
              <a:ext cx="6808763" cy="1313175"/>
            </a:xfrm>
            <a:prstGeom prst="rect">
              <a:avLst/>
            </a:prstGeom>
            <a:solidFill>
              <a:srgbClr val="111F37">
                <a:alpha val="5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ED6B1755-AD36-4059-924D-FEA13FB44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3742" y="-164931"/>
              <a:ext cx="4522762" cy="36051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C702F076-1B78-4E22-90D3-4C143E9AC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6504" y="-166622"/>
              <a:ext cx="1828800" cy="342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F177E91D-6A78-4DBC-9BEE-4F6155919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5304" y="-158456"/>
              <a:ext cx="457201" cy="342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911E742-948A-4647-8218-E54D61D02F07}"/>
              </a:ext>
            </a:extLst>
          </p:cNvPr>
          <p:cNvGrpSpPr/>
          <p:nvPr/>
        </p:nvGrpSpPr>
        <p:grpSpPr>
          <a:xfrm>
            <a:off x="2063874" y="4691583"/>
            <a:ext cx="6808764" cy="427767"/>
            <a:chOff x="2093741" y="-166622"/>
            <a:chExt cx="6808764" cy="131486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63E5015-A7F7-45E3-B868-94776D47D5A1}"/>
                </a:ext>
              </a:extLst>
            </p:cNvPr>
            <p:cNvSpPr/>
            <p:nvPr/>
          </p:nvSpPr>
          <p:spPr>
            <a:xfrm>
              <a:off x="2093741" y="-164931"/>
              <a:ext cx="6808763" cy="1313175"/>
            </a:xfrm>
            <a:prstGeom prst="rect">
              <a:avLst/>
            </a:prstGeom>
            <a:solidFill>
              <a:srgbClr val="111F37">
                <a:alpha val="5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8D43801-03D8-45AD-BCF5-B5262219B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3742" y="-164931"/>
              <a:ext cx="4522762" cy="36051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9C8B1292-ED34-49F2-B033-1CFEA860A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6504" y="-166622"/>
              <a:ext cx="1828800" cy="342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243D0CB5-0692-4737-848C-48D0480BC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5304" y="-158456"/>
              <a:ext cx="457201" cy="342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A508AB4-114C-482D-8096-5326B2EC2B11}"/>
              </a:ext>
            </a:extLst>
          </p:cNvPr>
          <p:cNvGrpSpPr/>
          <p:nvPr/>
        </p:nvGrpSpPr>
        <p:grpSpPr>
          <a:xfrm>
            <a:off x="2074982" y="5816740"/>
            <a:ext cx="6808764" cy="447626"/>
            <a:chOff x="2093741" y="-166622"/>
            <a:chExt cx="6808764" cy="131486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2BF1D55-EA4F-4E4F-ADF2-4012573278E3}"/>
                </a:ext>
              </a:extLst>
            </p:cNvPr>
            <p:cNvSpPr/>
            <p:nvPr/>
          </p:nvSpPr>
          <p:spPr>
            <a:xfrm>
              <a:off x="2093741" y="-164931"/>
              <a:ext cx="6808763" cy="1313175"/>
            </a:xfrm>
            <a:prstGeom prst="rect">
              <a:avLst/>
            </a:prstGeom>
            <a:solidFill>
              <a:srgbClr val="111F37">
                <a:alpha val="5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EE9A1A6-547B-42B9-AF6E-2A5995FDE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3742" y="-164931"/>
              <a:ext cx="4522762" cy="36051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E42166E-6CA5-4079-B13D-FD4A67C18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6504" y="-166622"/>
              <a:ext cx="1828800" cy="342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37A3108C-44F0-4EAC-94B6-1ADB3ED7A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5304" y="-158456"/>
              <a:ext cx="457201" cy="342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0AEFC21-B8AB-4987-82E5-495B6D18095E}"/>
              </a:ext>
            </a:extLst>
          </p:cNvPr>
          <p:cNvSpPr txBox="1"/>
          <p:nvPr/>
        </p:nvSpPr>
        <p:spPr>
          <a:xfrm>
            <a:off x="2104499" y="4192923"/>
            <a:ext cx="34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E694C4-1537-4328-BB23-4FE565069C66}"/>
              </a:ext>
            </a:extLst>
          </p:cNvPr>
          <p:cNvSpPr txBox="1"/>
          <p:nvPr/>
        </p:nvSpPr>
        <p:spPr>
          <a:xfrm>
            <a:off x="2074982" y="4807599"/>
            <a:ext cx="34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4C1E1B-C0AD-4B95-BDF8-98CB88079D35}"/>
              </a:ext>
            </a:extLst>
          </p:cNvPr>
          <p:cNvSpPr txBox="1"/>
          <p:nvPr/>
        </p:nvSpPr>
        <p:spPr>
          <a:xfrm>
            <a:off x="2062086" y="5341008"/>
            <a:ext cx="34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B2F7F3-00DF-4877-BD99-36022DBD8D41}"/>
              </a:ext>
            </a:extLst>
          </p:cNvPr>
          <p:cNvSpPr txBox="1"/>
          <p:nvPr/>
        </p:nvSpPr>
        <p:spPr>
          <a:xfrm>
            <a:off x="2045167" y="5895034"/>
            <a:ext cx="34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EDE26F-6EAC-493D-8C4D-EE1E5E8ED6FB}"/>
              </a:ext>
            </a:extLst>
          </p:cNvPr>
          <p:cNvSpPr/>
          <p:nvPr/>
        </p:nvSpPr>
        <p:spPr>
          <a:xfrm>
            <a:off x="2383426" y="4284329"/>
            <a:ext cx="223732" cy="167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C34A96-DE19-41E9-9A74-F4859524D2F1}"/>
              </a:ext>
            </a:extLst>
          </p:cNvPr>
          <p:cNvSpPr/>
          <p:nvPr/>
        </p:nvSpPr>
        <p:spPr>
          <a:xfrm>
            <a:off x="2371651" y="4887505"/>
            <a:ext cx="223732" cy="167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AACB4D-54DB-4760-A83D-7C6D8A07D3F4}"/>
              </a:ext>
            </a:extLst>
          </p:cNvPr>
          <p:cNvSpPr/>
          <p:nvPr/>
        </p:nvSpPr>
        <p:spPr>
          <a:xfrm>
            <a:off x="2341458" y="5420000"/>
            <a:ext cx="223732" cy="167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BF17349-5B8C-44D1-807D-E9BBAF087A26}"/>
              </a:ext>
            </a:extLst>
          </p:cNvPr>
          <p:cNvSpPr/>
          <p:nvPr/>
        </p:nvSpPr>
        <p:spPr>
          <a:xfrm>
            <a:off x="2361370" y="5979239"/>
            <a:ext cx="223732" cy="167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F172C48-2893-4F57-A306-EBC1AF05A730}"/>
              </a:ext>
            </a:extLst>
          </p:cNvPr>
          <p:cNvSpPr/>
          <p:nvPr/>
        </p:nvSpPr>
        <p:spPr>
          <a:xfrm>
            <a:off x="8583728" y="5995886"/>
            <a:ext cx="223732" cy="167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2F81C65-2CC5-4936-B728-DB3563805EDA}"/>
              </a:ext>
            </a:extLst>
          </p:cNvPr>
          <p:cNvSpPr/>
          <p:nvPr/>
        </p:nvSpPr>
        <p:spPr>
          <a:xfrm>
            <a:off x="8600647" y="5444350"/>
            <a:ext cx="223732" cy="167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ED1E6AA-1D01-4231-A05C-EE06222D8028}"/>
              </a:ext>
            </a:extLst>
          </p:cNvPr>
          <p:cNvSpPr/>
          <p:nvPr/>
        </p:nvSpPr>
        <p:spPr>
          <a:xfrm>
            <a:off x="8563886" y="4868512"/>
            <a:ext cx="223732" cy="167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A3D4EBD-0A33-4818-AFC9-CE7B3F6D8B66}"/>
              </a:ext>
            </a:extLst>
          </p:cNvPr>
          <p:cNvSpPr/>
          <p:nvPr/>
        </p:nvSpPr>
        <p:spPr>
          <a:xfrm>
            <a:off x="8554037" y="4289645"/>
            <a:ext cx="223732" cy="167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038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9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A331327-A7F3-4895-916B-B9677FCBEC37}"/>
              </a:ext>
            </a:extLst>
          </p:cNvPr>
          <p:cNvSpPr/>
          <p:nvPr/>
        </p:nvSpPr>
        <p:spPr>
          <a:xfrm>
            <a:off x="0" y="6361144"/>
            <a:ext cx="12192000" cy="496855"/>
          </a:xfrm>
          <a:prstGeom prst="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BEA6FC-F75E-4E4D-9304-C6CA6C3AA513}"/>
              </a:ext>
            </a:extLst>
          </p:cNvPr>
          <p:cNvSpPr txBox="1"/>
          <p:nvPr/>
        </p:nvSpPr>
        <p:spPr>
          <a:xfrm>
            <a:off x="156208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Facebook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9A351E-A5E5-4D07-B6D3-FB16EA3D7541}"/>
              </a:ext>
            </a:extLst>
          </p:cNvPr>
          <p:cNvSpPr txBox="1"/>
          <p:nvPr/>
        </p:nvSpPr>
        <p:spPr>
          <a:xfrm>
            <a:off x="5498124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Twitter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7C98DA-0091-4AF6-A436-2DC77871CDD3}"/>
              </a:ext>
            </a:extLst>
          </p:cNvPr>
          <p:cNvSpPr txBox="1"/>
          <p:nvPr/>
        </p:nvSpPr>
        <p:spPr>
          <a:xfrm>
            <a:off x="10840039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Contact Us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F2306E-52A6-4A5B-9260-1EF6EEF19D20}"/>
              </a:ext>
            </a:extLst>
          </p:cNvPr>
          <p:cNvSpPr txBox="1"/>
          <p:nvPr/>
        </p:nvSpPr>
        <p:spPr>
          <a:xfrm>
            <a:off x="1937528" y="6053"/>
            <a:ext cx="3560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Tests &gt; Create Test &gt; Midterm Test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BF055BE-D834-4116-80B7-0B1F0384EC0E}"/>
              </a:ext>
            </a:extLst>
          </p:cNvPr>
          <p:cNvSpPr/>
          <p:nvPr/>
        </p:nvSpPr>
        <p:spPr>
          <a:xfrm>
            <a:off x="2219580" y="1206952"/>
            <a:ext cx="2020823" cy="753466"/>
          </a:xfrm>
          <a:prstGeom prst="round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Multiple</a:t>
            </a:r>
            <a:r>
              <a:rPr lang="en-IN" sz="2000" dirty="0"/>
              <a:t> </a:t>
            </a:r>
            <a:r>
              <a:rPr lang="en-IN" dirty="0">
                <a:solidFill>
                  <a:schemeClr val="bg1"/>
                </a:solidFill>
              </a:rPr>
              <a:t>Choice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2CEB9D-8E67-466B-8085-33E906E16D97}"/>
              </a:ext>
            </a:extLst>
          </p:cNvPr>
          <p:cNvSpPr/>
          <p:nvPr/>
        </p:nvSpPr>
        <p:spPr>
          <a:xfrm>
            <a:off x="4367732" y="1179245"/>
            <a:ext cx="2144258" cy="753466"/>
          </a:xfrm>
          <a:prstGeom prst="roundRect">
            <a:avLst/>
          </a:prstGeom>
          <a:solidFill>
            <a:srgbClr val="111F37"/>
          </a:solidFill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True False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513904-05D6-4695-8A12-76EA3A30B26D}"/>
              </a:ext>
            </a:extLst>
          </p:cNvPr>
          <p:cNvSpPr/>
          <p:nvPr/>
        </p:nvSpPr>
        <p:spPr>
          <a:xfrm>
            <a:off x="6589427" y="1151537"/>
            <a:ext cx="2144258" cy="753466"/>
          </a:xfrm>
          <a:prstGeom prst="round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Matching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74B832-9ED0-47DA-AB72-206F623D98C3}"/>
              </a:ext>
            </a:extLst>
          </p:cNvPr>
          <p:cNvSpPr/>
          <p:nvPr/>
        </p:nvSpPr>
        <p:spPr>
          <a:xfrm>
            <a:off x="6589427" y="2091392"/>
            <a:ext cx="2144258" cy="753466"/>
          </a:xfrm>
          <a:prstGeom prst="round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Short Answer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43923D-0942-4463-8A01-44A985210CE9}"/>
              </a:ext>
            </a:extLst>
          </p:cNvPr>
          <p:cNvSpPr/>
          <p:nvPr/>
        </p:nvSpPr>
        <p:spPr>
          <a:xfrm>
            <a:off x="2219580" y="2056157"/>
            <a:ext cx="2020823" cy="753466"/>
          </a:xfrm>
          <a:prstGeom prst="roundRect">
            <a:avLst/>
          </a:prstGeom>
          <a:solidFill>
            <a:srgbClr val="111F3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Essay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4376320-CEA7-4E61-BADE-467F7E832807}"/>
              </a:ext>
            </a:extLst>
          </p:cNvPr>
          <p:cNvSpPr/>
          <p:nvPr/>
        </p:nvSpPr>
        <p:spPr>
          <a:xfrm>
            <a:off x="4368987" y="2091392"/>
            <a:ext cx="2144258" cy="753466"/>
          </a:xfrm>
          <a:prstGeom prst="round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Fill-in-the-blank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5BD193-E108-46A9-B123-344ABEFB7CBA}"/>
              </a:ext>
            </a:extLst>
          </p:cNvPr>
          <p:cNvSpPr txBox="1"/>
          <p:nvPr/>
        </p:nvSpPr>
        <p:spPr>
          <a:xfrm>
            <a:off x="1948215" y="2846732"/>
            <a:ext cx="127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Question: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56F2F2-600A-4063-BF7D-ECBFB1D9FACE}"/>
              </a:ext>
            </a:extLst>
          </p:cNvPr>
          <p:cNvGrpSpPr/>
          <p:nvPr/>
        </p:nvGrpSpPr>
        <p:grpSpPr>
          <a:xfrm>
            <a:off x="2064228" y="3143911"/>
            <a:ext cx="6830276" cy="1420442"/>
            <a:chOff x="2072229" y="978126"/>
            <a:chExt cx="6830276" cy="146005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238A10-E45D-41BF-A3A1-F5E44ADF45EA}"/>
                </a:ext>
              </a:extLst>
            </p:cNvPr>
            <p:cNvSpPr/>
            <p:nvPr/>
          </p:nvSpPr>
          <p:spPr>
            <a:xfrm>
              <a:off x="2072229" y="978126"/>
              <a:ext cx="6808763" cy="1313175"/>
            </a:xfrm>
            <a:prstGeom prst="rect">
              <a:avLst/>
            </a:prstGeom>
            <a:solidFill>
              <a:srgbClr val="111F37">
                <a:alpha val="5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848746A-9AFA-4C77-8CEC-1E608466DBCC}"/>
                </a:ext>
              </a:extLst>
            </p:cNvPr>
            <p:cNvSpPr/>
            <p:nvPr/>
          </p:nvSpPr>
          <p:spPr>
            <a:xfrm>
              <a:off x="2093742" y="2068844"/>
              <a:ext cx="6808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8F2C74E-A00E-47A5-892F-0D51C509A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3742" y="2077666"/>
              <a:ext cx="4522762" cy="36051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BA6E7D8-3EF2-4F29-AEB3-5E27CB80A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6504" y="2075054"/>
              <a:ext cx="1828800" cy="342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72DA1DA-634A-4AC7-B4D3-4C775B416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5304" y="2082060"/>
              <a:ext cx="457201" cy="342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66BD461-12B6-42F9-A7BE-522C4B68A791}"/>
              </a:ext>
            </a:extLst>
          </p:cNvPr>
          <p:cNvSpPr/>
          <p:nvPr/>
        </p:nvSpPr>
        <p:spPr>
          <a:xfrm>
            <a:off x="2104499" y="689761"/>
            <a:ext cx="6808763" cy="358305"/>
          </a:xfrm>
          <a:prstGeom prst="rect">
            <a:avLst/>
          </a:prstGeom>
          <a:solidFill>
            <a:srgbClr val="111F37">
              <a:alpha val="5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64D37-E41E-4F68-BF1B-EA7390E6DC1D}"/>
              </a:ext>
            </a:extLst>
          </p:cNvPr>
          <p:cNvSpPr txBox="1"/>
          <p:nvPr/>
        </p:nvSpPr>
        <p:spPr>
          <a:xfrm>
            <a:off x="2104499" y="292829"/>
            <a:ext cx="78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Title: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02BEAB-A4B2-43CC-8FA7-C59A8FEF243B}"/>
              </a:ext>
            </a:extLst>
          </p:cNvPr>
          <p:cNvSpPr txBox="1"/>
          <p:nvPr/>
        </p:nvSpPr>
        <p:spPr>
          <a:xfrm>
            <a:off x="1995770" y="4728337"/>
            <a:ext cx="127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Answer: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A9E236-C50D-4465-8252-86416C4897F9}"/>
              </a:ext>
            </a:extLst>
          </p:cNvPr>
          <p:cNvSpPr/>
          <p:nvPr/>
        </p:nvSpPr>
        <p:spPr>
          <a:xfrm>
            <a:off x="7374606" y="3594393"/>
            <a:ext cx="1471833" cy="46166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Submit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BB8A829-2231-4926-94FA-8B68B3825920}"/>
              </a:ext>
            </a:extLst>
          </p:cNvPr>
          <p:cNvGrpSpPr/>
          <p:nvPr/>
        </p:nvGrpSpPr>
        <p:grpSpPr>
          <a:xfrm>
            <a:off x="1974627" y="5127081"/>
            <a:ext cx="2614442" cy="897135"/>
            <a:chOff x="1974627" y="5127081"/>
            <a:chExt cx="2614442" cy="89713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A31AE5D-48B1-4503-8970-1AD9337D1DAB}"/>
                </a:ext>
              </a:extLst>
            </p:cNvPr>
            <p:cNvGrpSpPr/>
            <p:nvPr/>
          </p:nvGrpSpPr>
          <p:grpSpPr>
            <a:xfrm>
              <a:off x="1974627" y="5127081"/>
              <a:ext cx="2614442" cy="897135"/>
              <a:chOff x="1974627" y="5127081"/>
              <a:chExt cx="2614442" cy="897135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E1C38EC-45D8-4552-9BA2-5C4719CA69DC}"/>
                  </a:ext>
                </a:extLst>
              </p:cNvPr>
              <p:cNvGrpSpPr/>
              <p:nvPr/>
            </p:nvGrpSpPr>
            <p:grpSpPr>
              <a:xfrm>
                <a:off x="2065007" y="5434596"/>
                <a:ext cx="2524062" cy="589620"/>
                <a:chOff x="2065007" y="5070410"/>
                <a:chExt cx="2524062" cy="589620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D2BB2B3E-C749-48A2-B4FB-FB666E5BC40C}"/>
                    </a:ext>
                  </a:extLst>
                </p:cNvPr>
                <p:cNvGrpSpPr/>
                <p:nvPr/>
              </p:nvGrpSpPr>
              <p:grpSpPr>
                <a:xfrm>
                  <a:off x="2065007" y="5070410"/>
                  <a:ext cx="2524062" cy="589620"/>
                  <a:chOff x="2093739" y="-166622"/>
                  <a:chExt cx="6808766" cy="1314866"/>
                </a:xfrm>
              </p:grpSpPr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7D3DAAE-62FD-4E9E-AD8C-E17763AF111C}"/>
                      </a:ext>
                    </a:extLst>
                  </p:cNvPr>
                  <p:cNvSpPr/>
                  <p:nvPr/>
                </p:nvSpPr>
                <p:spPr>
                  <a:xfrm>
                    <a:off x="2093739" y="-164932"/>
                    <a:ext cx="6808763" cy="1313176"/>
                  </a:xfrm>
                  <a:prstGeom prst="rect">
                    <a:avLst/>
                  </a:prstGeom>
                  <a:solidFill>
                    <a:srgbClr val="111F37">
                      <a:alpha val="57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pic>
                <p:nvPicPr>
                  <p:cNvPr id="60" name="Picture 59">
                    <a:extLst>
                      <a:ext uri="{FF2B5EF4-FFF2-40B4-BE49-F238E27FC236}">
                        <a16:creationId xmlns:a16="http://schemas.microsoft.com/office/drawing/2014/main" id="{A33F7182-F460-47B6-9390-26E5CFDB65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093742" y="-164931"/>
                    <a:ext cx="4522762" cy="36051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</p:spPr>
              </p:pic>
              <p:pic>
                <p:nvPicPr>
                  <p:cNvPr id="61" name="Picture 60">
                    <a:extLst>
                      <a:ext uri="{FF2B5EF4-FFF2-40B4-BE49-F238E27FC236}">
                        <a16:creationId xmlns:a16="http://schemas.microsoft.com/office/drawing/2014/main" id="{66710996-D51C-4761-A307-90543A2DB3B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616504" y="-166622"/>
                    <a:ext cx="1828800" cy="34290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</p:spPr>
              </p:pic>
              <p:pic>
                <p:nvPicPr>
                  <p:cNvPr id="62" name="Picture 61">
                    <a:extLst>
                      <a:ext uri="{FF2B5EF4-FFF2-40B4-BE49-F238E27FC236}">
                        <a16:creationId xmlns:a16="http://schemas.microsoft.com/office/drawing/2014/main" id="{F3CC5406-B264-4E31-9680-055541DF38C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445304" y="-158456"/>
                    <a:ext cx="457201" cy="34290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</p:spPr>
              </p:pic>
            </p:grp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9EDDDCA-4A03-4CD4-B161-C346CF109C05}"/>
                    </a:ext>
                  </a:extLst>
                </p:cNvPr>
                <p:cNvSpPr txBox="1"/>
                <p:nvPr/>
              </p:nvSpPr>
              <p:spPr>
                <a:xfrm>
                  <a:off x="2124118" y="5215969"/>
                  <a:ext cx="2955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solidFill>
                        <a:schemeClr val="bg1"/>
                      </a:solidFill>
                    </a:rPr>
                    <a:t>A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0758D2C-1E01-44C6-AE1F-C7533F3D05F1}"/>
                    </a:ext>
                  </a:extLst>
                </p:cNvPr>
                <p:cNvSpPr/>
                <p:nvPr/>
              </p:nvSpPr>
              <p:spPr>
                <a:xfrm>
                  <a:off x="2429118" y="5305258"/>
                  <a:ext cx="223732" cy="16762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47D8F8E-9E81-44C9-85C8-F8FB70BB20AE}"/>
                    </a:ext>
                  </a:extLst>
                </p:cNvPr>
                <p:cNvSpPr txBox="1"/>
                <p:nvPr/>
              </p:nvSpPr>
              <p:spPr>
                <a:xfrm>
                  <a:off x="3030793" y="5215969"/>
                  <a:ext cx="7027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solidFill>
                        <a:schemeClr val="bg1"/>
                      </a:solidFill>
                    </a:rPr>
                    <a:t>True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283827-D645-4892-B47E-EE500C48E6FF}"/>
                  </a:ext>
                </a:extLst>
              </p:cNvPr>
              <p:cNvSpPr txBox="1"/>
              <p:nvPr/>
            </p:nvSpPr>
            <p:spPr>
              <a:xfrm>
                <a:off x="1974627" y="5127081"/>
                <a:ext cx="25107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chemeClr val="bg1"/>
                    </a:solidFill>
                  </a:rPr>
                  <a:t>This is a correct Answer</a:t>
                </a:r>
              </a:p>
            </p:txBody>
          </p:sp>
        </p:grp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6889C259-3924-4A0C-AF54-66DC2624D957}"/>
                </a:ext>
              </a:extLst>
            </p:cNvPr>
            <p:cNvSpPr/>
            <p:nvPr/>
          </p:nvSpPr>
          <p:spPr>
            <a:xfrm>
              <a:off x="3852882" y="5221288"/>
              <a:ext cx="121139" cy="152866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C8685D0-D682-4330-8855-28303305398B}"/>
              </a:ext>
            </a:extLst>
          </p:cNvPr>
          <p:cNvGrpSpPr/>
          <p:nvPr/>
        </p:nvGrpSpPr>
        <p:grpSpPr>
          <a:xfrm>
            <a:off x="6119243" y="5094379"/>
            <a:ext cx="2614442" cy="897135"/>
            <a:chOff x="6119243" y="5094379"/>
            <a:chExt cx="2614442" cy="897135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61FA3A4-075A-48A6-9DB5-A9769E49EFA3}"/>
                </a:ext>
              </a:extLst>
            </p:cNvPr>
            <p:cNvGrpSpPr/>
            <p:nvPr/>
          </p:nvGrpSpPr>
          <p:grpSpPr>
            <a:xfrm>
              <a:off x="6209623" y="5401894"/>
              <a:ext cx="2524062" cy="589620"/>
              <a:chOff x="2065007" y="5070410"/>
              <a:chExt cx="2524062" cy="589620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1CBA922A-E5B4-45C3-BF33-B771D792C60C}"/>
                  </a:ext>
                </a:extLst>
              </p:cNvPr>
              <p:cNvGrpSpPr/>
              <p:nvPr/>
            </p:nvGrpSpPr>
            <p:grpSpPr>
              <a:xfrm>
                <a:off x="2065007" y="5070410"/>
                <a:ext cx="2524062" cy="589620"/>
                <a:chOff x="2093739" y="-166622"/>
                <a:chExt cx="6808766" cy="1314866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82016CD0-A033-48B1-A628-FF0E92F8B109}"/>
                    </a:ext>
                  </a:extLst>
                </p:cNvPr>
                <p:cNvSpPr/>
                <p:nvPr/>
              </p:nvSpPr>
              <p:spPr>
                <a:xfrm>
                  <a:off x="2093739" y="-164932"/>
                  <a:ext cx="6808763" cy="1313176"/>
                </a:xfrm>
                <a:prstGeom prst="rect">
                  <a:avLst/>
                </a:prstGeom>
                <a:solidFill>
                  <a:srgbClr val="111F37">
                    <a:alpha val="57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pic>
              <p:nvPicPr>
                <p:cNvPr id="76" name="Picture 75">
                  <a:extLst>
                    <a:ext uri="{FF2B5EF4-FFF2-40B4-BE49-F238E27FC236}">
                      <a16:creationId xmlns:a16="http://schemas.microsoft.com/office/drawing/2014/main" id="{A63EA2D8-E548-4645-B885-0F7E60C121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093742" y="-164931"/>
                  <a:ext cx="4522762" cy="360510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pic>
              <p:nvPicPr>
                <p:cNvPr id="77" name="Picture 76">
                  <a:extLst>
                    <a:ext uri="{FF2B5EF4-FFF2-40B4-BE49-F238E27FC236}">
                      <a16:creationId xmlns:a16="http://schemas.microsoft.com/office/drawing/2014/main" id="{98DB29B5-06B7-4265-967C-6C40B3D899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16504" y="-166622"/>
                  <a:ext cx="1828800" cy="342900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pic>
              <p:nvPicPr>
                <p:cNvPr id="78" name="Picture 77">
                  <a:extLst>
                    <a:ext uri="{FF2B5EF4-FFF2-40B4-BE49-F238E27FC236}">
                      <a16:creationId xmlns:a16="http://schemas.microsoft.com/office/drawing/2014/main" id="{BBF7472B-9617-4739-A9B5-6F0AF8C542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45304" y="-158456"/>
                  <a:ext cx="457201" cy="342900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44811A8-8343-48BD-B533-9DDEFE77E642}"/>
                  </a:ext>
                </a:extLst>
              </p:cNvPr>
              <p:cNvSpPr txBox="1"/>
              <p:nvPr/>
            </p:nvSpPr>
            <p:spPr>
              <a:xfrm>
                <a:off x="2124118" y="5215969"/>
                <a:ext cx="295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AD97710-6BF2-4DB7-A444-AD4FA8E91CCB}"/>
                  </a:ext>
                </a:extLst>
              </p:cNvPr>
              <p:cNvSpPr/>
              <p:nvPr/>
            </p:nvSpPr>
            <p:spPr>
              <a:xfrm>
                <a:off x="2429118" y="5305258"/>
                <a:ext cx="223732" cy="16762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0433656-C936-4736-B9C5-840B5C24A60B}"/>
                  </a:ext>
                </a:extLst>
              </p:cNvPr>
              <p:cNvSpPr txBox="1"/>
              <p:nvPr/>
            </p:nvSpPr>
            <p:spPr>
              <a:xfrm>
                <a:off x="3030793" y="5215969"/>
                <a:ext cx="702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True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7B96EDE-F6E5-4C6A-850F-585D78E0B0F6}"/>
                </a:ext>
              </a:extLst>
            </p:cNvPr>
            <p:cNvSpPr txBox="1"/>
            <p:nvPr/>
          </p:nvSpPr>
          <p:spPr>
            <a:xfrm>
              <a:off x="6119243" y="5094379"/>
              <a:ext cx="25107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chemeClr val="bg1"/>
                  </a:solidFill>
                </a:rPr>
                <a:t>This is a correct Answer</a:t>
              </a:r>
            </a:p>
          </p:txBody>
        </p:sp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CED44AF8-0B97-406A-9DE4-B907EC7739F6}"/>
                </a:ext>
              </a:extLst>
            </p:cNvPr>
            <p:cNvSpPr/>
            <p:nvPr/>
          </p:nvSpPr>
          <p:spPr>
            <a:xfrm>
              <a:off x="7947831" y="5161411"/>
              <a:ext cx="121139" cy="152866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528463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9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A331327-A7F3-4895-916B-B9677FCBEC37}"/>
              </a:ext>
            </a:extLst>
          </p:cNvPr>
          <p:cNvSpPr/>
          <p:nvPr/>
        </p:nvSpPr>
        <p:spPr>
          <a:xfrm>
            <a:off x="0" y="6361144"/>
            <a:ext cx="12192000" cy="496855"/>
          </a:xfrm>
          <a:prstGeom prst="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BEA6FC-F75E-4E4D-9304-C6CA6C3AA513}"/>
              </a:ext>
            </a:extLst>
          </p:cNvPr>
          <p:cNvSpPr txBox="1"/>
          <p:nvPr/>
        </p:nvSpPr>
        <p:spPr>
          <a:xfrm>
            <a:off x="156208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Facebook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9A351E-A5E5-4D07-B6D3-FB16EA3D7541}"/>
              </a:ext>
            </a:extLst>
          </p:cNvPr>
          <p:cNvSpPr txBox="1"/>
          <p:nvPr/>
        </p:nvSpPr>
        <p:spPr>
          <a:xfrm>
            <a:off x="5498124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Twitter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7C98DA-0091-4AF6-A436-2DC77871CDD3}"/>
              </a:ext>
            </a:extLst>
          </p:cNvPr>
          <p:cNvSpPr txBox="1"/>
          <p:nvPr/>
        </p:nvSpPr>
        <p:spPr>
          <a:xfrm>
            <a:off x="10840039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Contact Us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F2306E-52A6-4A5B-9260-1EF6EEF19D20}"/>
              </a:ext>
            </a:extLst>
          </p:cNvPr>
          <p:cNvSpPr txBox="1"/>
          <p:nvPr/>
        </p:nvSpPr>
        <p:spPr>
          <a:xfrm>
            <a:off x="1937528" y="6053"/>
            <a:ext cx="3560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Tests &gt; Create Test &gt; Midterm Test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BF055BE-D834-4116-80B7-0B1F0384EC0E}"/>
              </a:ext>
            </a:extLst>
          </p:cNvPr>
          <p:cNvSpPr/>
          <p:nvPr/>
        </p:nvSpPr>
        <p:spPr>
          <a:xfrm>
            <a:off x="2219580" y="1206952"/>
            <a:ext cx="2020823" cy="753466"/>
          </a:xfrm>
          <a:prstGeom prst="round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Multiple</a:t>
            </a:r>
            <a:r>
              <a:rPr lang="en-IN" sz="2000" dirty="0"/>
              <a:t> </a:t>
            </a:r>
            <a:r>
              <a:rPr lang="en-IN" dirty="0">
                <a:solidFill>
                  <a:schemeClr val="bg1"/>
                </a:solidFill>
              </a:rPr>
              <a:t>Choice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2CEB9D-8E67-466B-8085-33E906E16D97}"/>
              </a:ext>
            </a:extLst>
          </p:cNvPr>
          <p:cNvSpPr/>
          <p:nvPr/>
        </p:nvSpPr>
        <p:spPr>
          <a:xfrm>
            <a:off x="4367732" y="1179245"/>
            <a:ext cx="2144258" cy="753466"/>
          </a:xfrm>
          <a:prstGeom prst="round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True False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513904-05D6-4695-8A12-76EA3A30B26D}"/>
              </a:ext>
            </a:extLst>
          </p:cNvPr>
          <p:cNvSpPr/>
          <p:nvPr/>
        </p:nvSpPr>
        <p:spPr>
          <a:xfrm>
            <a:off x="6589427" y="1151537"/>
            <a:ext cx="2144258" cy="753466"/>
          </a:xfrm>
          <a:prstGeom prst="roundRect">
            <a:avLst/>
          </a:prstGeom>
          <a:solidFill>
            <a:srgbClr val="111F37"/>
          </a:solidFill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Matching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74B832-9ED0-47DA-AB72-206F623D98C3}"/>
              </a:ext>
            </a:extLst>
          </p:cNvPr>
          <p:cNvSpPr/>
          <p:nvPr/>
        </p:nvSpPr>
        <p:spPr>
          <a:xfrm>
            <a:off x="6589427" y="2091392"/>
            <a:ext cx="2144258" cy="753466"/>
          </a:xfrm>
          <a:prstGeom prst="roundRect">
            <a:avLst/>
          </a:prstGeom>
          <a:solidFill>
            <a:srgbClr val="111F3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Short Answer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43923D-0942-4463-8A01-44A985210CE9}"/>
              </a:ext>
            </a:extLst>
          </p:cNvPr>
          <p:cNvSpPr/>
          <p:nvPr/>
        </p:nvSpPr>
        <p:spPr>
          <a:xfrm>
            <a:off x="2219580" y="2056157"/>
            <a:ext cx="2020823" cy="753466"/>
          </a:xfrm>
          <a:prstGeom prst="roundRect">
            <a:avLst/>
          </a:prstGeom>
          <a:solidFill>
            <a:srgbClr val="111F3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Essay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4376320-CEA7-4E61-BADE-467F7E832807}"/>
              </a:ext>
            </a:extLst>
          </p:cNvPr>
          <p:cNvSpPr/>
          <p:nvPr/>
        </p:nvSpPr>
        <p:spPr>
          <a:xfrm>
            <a:off x="4368987" y="2091392"/>
            <a:ext cx="2144258" cy="753466"/>
          </a:xfrm>
          <a:prstGeom prst="round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Fill-in-the-blank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5BD193-E108-46A9-B123-344ABEFB7CBA}"/>
              </a:ext>
            </a:extLst>
          </p:cNvPr>
          <p:cNvSpPr txBox="1"/>
          <p:nvPr/>
        </p:nvSpPr>
        <p:spPr>
          <a:xfrm>
            <a:off x="1948215" y="2846732"/>
            <a:ext cx="127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Question: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56F2F2-600A-4063-BF7D-ECBFB1D9FACE}"/>
              </a:ext>
            </a:extLst>
          </p:cNvPr>
          <p:cNvGrpSpPr/>
          <p:nvPr/>
        </p:nvGrpSpPr>
        <p:grpSpPr>
          <a:xfrm>
            <a:off x="2064228" y="3172676"/>
            <a:ext cx="6830276" cy="744274"/>
            <a:chOff x="2072229" y="978126"/>
            <a:chExt cx="6830276" cy="146005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238A10-E45D-41BF-A3A1-F5E44ADF45EA}"/>
                </a:ext>
              </a:extLst>
            </p:cNvPr>
            <p:cNvSpPr/>
            <p:nvPr/>
          </p:nvSpPr>
          <p:spPr>
            <a:xfrm>
              <a:off x="2072229" y="978126"/>
              <a:ext cx="6808763" cy="1313175"/>
            </a:xfrm>
            <a:prstGeom prst="rect">
              <a:avLst/>
            </a:prstGeom>
            <a:solidFill>
              <a:srgbClr val="111F37">
                <a:alpha val="5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848746A-9AFA-4C77-8CEC-1E608466DBCC}"/>
                </a:ext>
              </a:extLst>
            </p:cNvPr>
            <p:cNvSpPr/>
            <p:nvPr/>
          </p:nvSpPr>
          <p:spPr>
            <a:xfrm>
              <a:off x="2093742" y="2068844"/>
              <a:ext cx="6808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8F2C74E-A00E-47A5-892F-0D51C509A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3742" y="2077666"/>
              <a:ext cx="4522762" cy="36051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BA6E7D8-3EF2-4F29-AEB3-5E27CB80A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6504" y="2075054"/>
              <a:ext cx="1828800" cy="342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72DA1DA-634A-4AC7-B4D3-4C775B416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5304" y="2082060"/>
              <a:ext cx="457201" cy="342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66BD461-12B6-42F9-A7BE-522C4B68A791}"/>
              </a:ext>
            </a:extLst>
          </p:cNvPr>
          <p:cNvSpPr/>
          <p:nvPr/>
        </p:nvSpPr>
        <p:spPr>
          <a:xfrm>
            <a:off x="2104499" y="689761"/>
            <a:ext cx="6808763" cy="358305"/>
          </a:xfrm>
          <a:prstGeom prst="rect">
            <a:avLst/>
          </a:prstGeom>
          <a:solidFill>
            <a:srgbClr val="111F37">
              <a:alpha val="5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64D37-E41E-4F68-BF1B-EA7390E6DC1D}"/>
              </a:ext>
            </a:extLst>
          </p:cNvPr>
          <p:cNvSpPr txBox="1"/>
          <p:nvPr/>
        </p:nvSpPr>
        <p:spPr>
          <a:xfrm>
            <a:off x="2104499" y="292829"/>
            <a:ext cx="78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Title: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2276E4-E989-4BE4-A426-E883BC102DE9}"/>
              </a:ext>
            </a:extLst>
          </p:cNvPr>
          <p:cNvSpPr txBox="1"/>
          <p:nvPr/>
        </p:nvSpPr>
        <p:spPr>
          <a:xfrm>
            <a:off x="2062007" y="3154906"/>
            <a:ext cx="230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Match the following: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B528212-CE3E-4B3B-AB79-2E059F1F44A6}"/>
              </a:ext>
            </a:extLst>
          </p:cNvPr>
          <p:cNvGrpSpPr/>
          <p:nvPr/>
        </p:nvGrpSpPr>
        <p:grpSpPr>
          <a:xfrm>
            <a:off x="2177526" y="4029036"/>
            <a:ext cx="2524062" cy="435710"/>
            <a:chOff x="2065007" y="5070410"/>
            <a:chExt cx="2524062" cy="58962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052C506-132C-45E0-B321-7974F69C0971}"/>
                </a:ext>
              </a:extLst>
            </p:cNvPr>
            <p:cNvGrpSpPr/>
            <p:nvPr/>
          </p:nvGrpSpPr>
          <p:grpSpPr>
            <a:xfrm>
              <a:off x="2065007" y="5070410"/>
              <a:ext cx="2524062" cy="589620"/>
              <a:chOff x="2093739" y="-166622"/>
              <a:chExt cx="6808766" cy="1314866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BFD2FE3-CB54-4DD8-A891-0B66B073A66B}"/>
                  </a:ext>
                </a:extLst>
              </p:cNvPr>
              <p:cNvSpPr/>
              <p:nvPr/>
            </p:nvSpPr>
            <p:spPr>
              <a:xfrm>
                <a:off x="2093739" y="-164932"/>
                <a:ext cx="6808763" cy="1313176"/>
              </a:xfrm>
              <a:prstGeom prst="rect">
                <a:avLst/>
              </a:prstGeom>
              <a:solidFill>
                <a:srgbClr val="111F37">
                  <a:alpha val="5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DB2A359B-2732-4BF4-AE58-9EC6906744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93742" y="-164931"/>
                <a:ext cx="4522762" cy="36051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C4059A58-6032-4982-8A08-9ABA23007E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6504" y="-166622"/>
                <a:ext cx="1828800" cy="3429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6A578841-CC12-43A2-866C-F4F45823D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45304" y="-158456"/>
                <a:ext cx="457201" cy="3429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EC5379E-8860-4F63-B55C-1D1F0F5A2263}"/>
                </a:ext>
              </a:extLst>
            </p:cNvPr>
            <p:cNvSpPr txBox="1"/>
            <p:nvPr/>
          </p:nvSpPr>
          <p:spPr>
            <a:xfrm>
              <a:off x="2124118" y="5215969"/>
              <a:ext cx="295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04E8EED-C6A9-4AF3-A2BB-00AB23ADDF80}"/>
              </a:ext>
            </a:extLst>
          </p:cNvPr>
          <p:cNvGrpSpPr/>
          <p:nvPr/>
        </p:nvGrpSpPr>
        <p:grpSpPr>
          <a:xfrm>
            <a:off x="2182327" y="4598196"/>
            <a:ext cx="2524062" cy="476896"/>
            <a:chOff x="2065007" y="5070410"/>
            <a:chExt cx="2524062" cy="64535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0590979-BEDE-410F-9A4F-0CDCBC730EAC}"/>
                </a:ext>
              </a:extLst>
            </p:cNvPr>
            <p:cNvGrpSpPr/>
            <p:nvPr/>
          </p:nvGrpSpPr>
          <p:grpSpPr>
            <a:xfrm>
              <a:off x="2065007" y="5070410"/>
              <a:ext cx="2524062" cy="589620"/>
              <a:chOff x="2093739" y="-166622"/>
              <a:chExt cx="6808766" cy="1314866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EDCDD19-712C-4D32-B9F3-D7ADE22A7D6C}"/>
                  </a:ext>
                </a:extLst>
              </p:cNvPr>
              <p:cNvSpPr/>
              <p:nvPr/>
            </p:nvSpPr>
            <p:spPr>
              <a:xfrm>
                <a:off x="2093739" y="-164932"/>
                <a:ext cx="6808763" cy="1313176"/>
              </a:xfrm>
              <a:prstGeom prst="rect">
                <a:avLst/>
              </a:prstGeom>
              <a:solidFill>
                <a:srgbClr val="111F37">
                  <a:alpha val="5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6D872989-4686-4FBA-88D2-3FC0E401B8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93742" y="-164931"/>
                <a:ext cx="4522762" cy="36051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98FD0A10-412C-426F-A9AD-218246C09E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6504" y="-166622"/>
                <a:ext cx="1828800" cy="3429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C649B206-6EC2-4877-981F-9545203BEB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45304" y="-158456"/>
                <a:ext cx="457201" cy="3429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ED948F6-18E6-45D5-9350-8C30AF0CB61A}"/>
                </a:ext>
              </a:extLst>
            </p:cNvPr>
            <p:cNvSpPr txBox="1"/>
            <p:nvPr/>
          </p:nvSpPr>
          <p:spPr>
            <a:xfrm>
              <a:off x="2124118" y="5215969"/>
              <a:ext cx="295525" cy="499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E4E49CE-3E5A-4FCF-9891-F74082875033}"/>
              </a:ext>
            </a:extLst>
          </p:cNvPr>
          <p:cNvGrpSpPr/>
          <p:nvPr/>
        </p:nvGrpSpPr>
        <p:grpSpPr>
          <a:xfrm>
            <a:off x="2182326" y="5195438"/>
            <a:ext cx="2524062" cy="476896"/>
            <a:chOff x="2065007" y="5070410"/>
            <a:chExt cx="2524062" cy="64535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A1F94E8-699E-4731-A2CF-B865DF6E9003}"/>
                </a:ext>
              </a:extLst>
            </p:cNvPr>
            <p:cNvGrpSpPr/>
            <p:nvPr/>
          </p:nvGrpSpPr>
          <p:grpSpPr>
            <a:xfrm>
              <a:off x="2065007" y="5070410"/>
              <a:ext cx="2524062" cy="589620"/>
              <a:chOff x="2093739" y="-166622"/>
              <a:chExt cx="6808766" cy="1314866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BE2D6915-E8F0-4C78-A55A-52330EE39630}"/>
                  </a:ext>
                </a:extLst>
              </p:cNvPr>
              <p:cNvSpPr/>
              <p:nvPr/>
            </p:nvSpPr>
            <p:spPr>
              <a:xfrm>
                <a:off x="2093739" y="-164932"/>
                <a:ext cx="6808763" cy="1313176"/>
              </a:xfrm>
              <a:prstGeom prst="rect">
                <a:avLst/>
              </a:prstGeom>
              <a:solidFill>
                <a:srgbClr val="111F37">
                  <a:alpha val="5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076FEBDC-CC2A-4A25-AEA3-C69F0F2D9C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93742" y="-164931"/>
                <a:ext cx="4522762" cy="36051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EB60224B-04F1-4C6D-A0D9-708331CECA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6504" y="-166622"/>
                <a:ext cx="1828800" cy="3429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A54F026B-323F-4E3A-BA5C-E49CC586A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45304" y="-158456"/>
                <a:ext cx="457201" cy="3429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C7E07D0-928D-4466-B74C-91F0800BDC5B}"/>
                </a:ext>
              </a:extLst>
            </p:cNvPr>
            <p:cNvSpPr txBox="1"/>
            <p:nvPr/>
          </p:nvSpPr>
          <p:spPr>
            <a:xfrm>
              <a:off x="2124118" y="5215969"/>
              <a:ext cx="295525" cy="499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D8EBD23-BF12-4DD2-BC9B-34ADDBD078F3}"/>
              </a:ext>
            </a:extLst>
          </p:cNvPr>
          <p:cNvGrpSpPr/>
          <p:nvPr/>
        </p:nvGrpSpPr>
        <p:grpSpPr>
          <a:xfrm>
            <a:off x="2177525" y="5722716"/>
            <a:ext cx="2524062" cy="476896"/>
            <a:chOff x="2065007" y="5070410"/>
            <a:chExt cx="2524062" cy="645354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BB1C98A-8368-48DA-84AC-6D13657BC337}"/>
                </a:ext>
              </a:extLst>
            </p:cNvPr>
            <p:cNvGrpSpPr/>
            <p:nvPr/>
          </p:nvGrpSpPr>
          <p:grpSpPr>
            <a:xfrm>
              <a:off x="2065007" y="5070410"/>
              <a:ext cx="2524062" cy="589620"/>
              <a:chOff x="2093739" y="-166622"/>
              <a:chExt cx="6808766" cy="1314866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6991BB7-F867-48D1-95BE-2EB19302844F}"/>
                  </a:ext>
                </a:extLst>
              </p:cNvPr>
              <p:cNvSpPr/>
              <p:nvPr/>
            </p:nvSpPr>
            <p:spPr>
              <a:xfrm>
                <a:off x="2093739" y="-164932"/>
                <a:ext cx="6808763" cy="1313176"/>
              </a:xfrm>
              <a:prstGeom prst="rect">
                <a:avLst/>
              </a:prstGeom>
              <a:solidFill>
                <a:srgbClr val="111F37">
                  <a:alpha val="5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C5F92763-668D-4D75-B4BE-239F72F32B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93742" y="-164931"/>
                <a:ext cx="4522762" cy="36051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FE1F9477-19F4-4E12-B63E-A8E216B74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6504" y="-166622"/>
                <a:ext cx="1828800" cy="3429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C7A88AD8-78AD-4999-ACE7-A5932284C6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45304" y="-158456"/>
                <a:ext cx="457201" cy="3429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25A7B70-34EE-4331-ADD3-97A168B64DF9}"/>
                </a:ext>
              </a:extLst>
            </p:cNvPr>
            <p:cNvSpPr txBox="1"/>
            <p:nvPr/>
          </p:nvSpPr>
          <p:spPr>
            <a:xfrm>
              <a:off x="2124118" y="5215969"/>
              <a:ext cx="295525" cy="499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6878402-4DB8-4752-8004-EC1A02D7A91D}"/>
              </a:ext>
            </a:extLst>
          </p:cNvPr>
          <p:cNvGrpSpPr/>
          <p:nvPr/>
        </p:nvGrpSpPr>
        <p:grpSpPr>
          <a:xfrm>
            <a:off x="5314363" y="4017451"/>
            <a:ext cx="2524062" cy="476896"/>
            <a:chOff x="2065007" y="5070410"/>
            <a:chExt cx="2524062" cy="645354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04614D8-DF62-4984-AE29-04DE87F28AF0}"/>
                </a:ext>
              </a:extLst>
            </p:cNvPr>
            <p:cNvGrpSpPr/>
            <p:nvPr/>
          </p:nvGrpSpPr>
          <p:grpSpPr>
            <a:xfrm>
              <a:off x="2065007" y="5070410"/>
              <a:ext cx="2524062" cy="589620"/>
              <a:chOff x="2093739" y="-166622"/>
              <a:chExt cx="6808766" cy="1314866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31F7608-02DE-4FA3-B4E1-085A676DBDC8}"/>
                  </a:ext>
                </a:extLst>
              </p:cNvPr>
              <p:cNvSpPr/>
              <p:nvPr/>
            </p:nvSpPr>
            <p:spPr>
              <a:xfrm>
                <a:off x="2093739" y="-164932"/>
                <a:ext cx="6808763" cy="1313176"/>
              </a:xfrm>
              <a:prstGeom prst="rect">
                <a:avLst/>
              </a:prstGeom>
              <a:solidFill>
                <a:srgbClr val="111F37">
                  <a:alpha val="5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39D31622-1EEC-436F-8FB8-E34B987D3B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93742" y="-164931"/>
                <a:ext cx="4522762" cy="36051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1FA047C0-7C28-48A0-8F4D-BCEE9D0350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6504" y="-166622"/>
                <a:ext cx="1828800" cy="3429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FBA0B1AE-8849-4417-8A04-9141B0A64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45304" y="-158456"/>
                <a:ext cx="457201" cy="3429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96AFF20-D919-44C3-B6BA-6DEC4D478298}"/>
                </a:ext>
              </a:extLst>
            </p:cNvPr>
            <p:cNvSpPr txBox="1"/>
            <p:nvPr/>
          </p:nvSpPr>
          <p:spPr>
            <a:xfrm>
              <a:off x="2124118" y="5215969"/>
              <a:ext cx="295525" cy="499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141AFB2-6731-4698-AFCE-55DC67E68CFD}"/>
              </a:ext>
            </a:extLst>
          </p:cNvPr>
          <p:cNvGrpSpPr/>
          <p:nvPr/>
        </p:nvGrpSpPr>
        <p:grpSpPr>
          <a:xfrm>
            <a:off x="5314363" y="4601040"/>
            <a:ext cx="2524062" cy="476896"/>
            <a:chOff x="2065007" y="5070410"/>
            <a:chExt cx="2524062" cy="645354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F1E867FF-E149-43C9-8871-EC1372384941}"/>
                </a:ext>
              </a:extLst>
            </p:cNvPr>
            <p:cNvGrpSpPr/>
            <p:nvPr/>
          </p:nvGrpSpPr>
          <p:grpSpPr>
            <a:xfrm>
              <a:off x="2065007" y="5070410"/>
              <a:ext cx="2524062" cy="589620"/>
              <a:chOff x="2093739" y="-166622"/>
              <a:chExt cx="6808766" cy="1314866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B9D6238-C80B-4F3D-B770-24B90EB2CE6F}"/>
                  </a:ext>
                </a:extLst>
              </p:cNvPr>
              <p:cNvSpPr/>
              <p:nvPr/>
            </p:nvSpPr>
            <p:spPr>
              <a:xfrm>
                <a:off x="2093739" y="-164932"/>
                <a:ext cx="6808763" cy="1313176"/>
              </a:xfrm>
              <a:prstGeom prst="rect">
                <a:avLst/>
              </a:prstGeom>
              <a:solidFill>
                <a:srgbClr val="111F37">
                  <a:alpha val="5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B7515BBA-0E57-4BAC-AD6B-1F2324CE8B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93742" y="-164931"/>
                <a:ext cx="4522762" cy="36051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BB5C834C-123D-47E8-B57F-FC92888A9B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6504" y="-166622"/>
                <a:ext cx="1828800" cy="3429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135863DA-73D2-4EBB-974D-B216F00345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45304" y="-158456"/>
                <a:ext cx="457201" cy="3429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AC271A3-E1BC-49B5-A83D-C6B4A4D18325}"/>
                </a:ext>
              </a:extLst>
            </p:cNvPr>
            <p:cNvSpPr txBox="1"/>
            <p:nvPr/>
          </p:nvSpPr>
          <p:spPr>
            <a:xfrm>
              <a:off x="2124118" y="5215969"/>
              <a:ext cx="295525" cy="499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3BB980F-BB0D-4960-8DB7-CD42DAC296D9}"/>
              </a:ext>
            </a:extLst>
          </p:cNvPr>
          <p:cNvGrpSpPr/>
          <p:nvPr/>
        </p:nvGrpSpPr>
        <p:grpSpPr>
          <a:xfrm>
            <a:off x="5318453" y="5169521"/>
            <a:ext cx="2524062" cy="476896"/>
            <a:chOff x="2065007" y="5070410"/>
            <a:chExt cx="2524062" cy="645354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1005BBCA-5080-4AFB-81C3-56AD1BBD6196}"/>
                </a:ext>
              </a:extLst>
            </p:cNvPr>
            <p:cNvGrpSpPr/>
            <p:nvPr/>
          </p:nvGrpSpPr>
          <p:grpSpPr>
            <a:xfrm>
              <a:off x="2065007" y="5070410"/>
              <a:ext cx="2524062" cy="589620"/>
              <a:chOff x="2093739" y="-166622"/>
              <a:chExt cx="6808766" cy="1314866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905FC1E5-0A54-4EA9-8976-7DC87855B930}"/>
                  </a:ext>
                </a:extLst>
              </p:cNvPr>
              <p:cNvSpPr/>
              <p:nvPr/>
            </p:nvSpPr>
            <p:spPr>
              <a:xfrm>
                <a:off x="2093739" y="-164932"/>
                <a:ext cx="6808763" cy="1313176"/>
              </a:xfrm>
              <a:prstGeom prst="rect">
                <a:avLst/>
              </a:prstGeom>
              <a:solidFill>
                <a:srgbClr val="111F37">
                  <a:alpha val="5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0FB5728F-F0F6-4A76-A5A5-530A32D4A9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93742" y="-164931"/>
                <a:ext cx="4522762" cy="36051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1DCA0D86-1780-4AC6-8C93-88551447A3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6504" y="-166622"/>
                <a:ext cx="1828800" cy="3429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id="{0BD8EB07-40F6-4DAE-8007-EC96A4C815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45304" y="-158456"/>
                <a:ext cx="457201" cy="3429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9A728B0-F978-4A4A-A868-D331FAF2C599}"/>
                </a:ext>
              </a:extLst>
            </p:cNvPr>
            <p:cNvSpPr txBox="1"/>
            <p:nvPr/>
          </p:nvSpPr>
          <p:spPr>
            <a:xfrm>
              <a:off x="2124118" y="5215969"/>
              <a:ext cx="295525" cy="499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53D6D25-8EA9-493C-8F2C-BF933B60D1B0}"/>
              </a:ext>
            </a:extLst>
          </p:cNvPr>
          <p:cNvGrpSpPr/>
          <p:nvPr/>
        </p:nvGrpSpPr>
        <p:grpSpPr>
          <a:xfrm>
            <a:off x="5314363" y="5697823"/>
            <a:ext cx="2524062" cy="476896"/>
            <a:chOff x="2065007" y="5070410"/>
            <a:chExt cx="2524062" cy="64535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9C09B7A-D49A-448D-B7B9-6174599E45F8}"/>
                </a:ext>
              </a:extLst>
            </p:cNvPr>
            <p:cNvGrpSpPr/>
            <p:nvPr/>
          </p:nvGrpSpPr>
          <p:grpSpPr>
            <a:xfrm>
              <a:off x="2065007" y="5070410"/>
              <a:ext cx="2524062" cy="589620"/>
              <a:chOff x="2093739" y="-166622"/>
              <a:chExt cx="6808766" cy="1314866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A7E72937-E4CA-444E-A6CA-E845CD0CB514}"/>
                  </a:ext>
                </a:extLst>
              </p:cNvPr>
              <p:cNvSpPr/>
              <p:nvPr/>
            </p:nvSpPr>
            <p:spPr>
              <a:xfrm>
                <a:off x="2093739" y="-164932"/>
                <a:ext cx="6808763" cy="1313176"/>
              </a:xfrm>
              <a:prstGeom prst="rect">
                <a:avLst/>
              </a:prstGeom>
              <a:solidFill>
                <a:srgbClr val="111F37">
                  <a:alpha val="5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pic>
            <p:nvPicPr>
              <p:cNvPr id="117" name="Picture 116">
                <a:extLst>
                  <a:ext uri="{FF2B5EF4-FFF2-40B4-BE49-F238E27FC236}">
                    <a16:creationId xmlns:a16="http://schemas.microsoft.com/office/drawing/2014/main" id="{80901BB9-38BB-4BCB-B7B2-0A8D2115FD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93742" y="-164931"/>
                <a:ext cx="4522762" cy="36051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CAE6A36C-A903-4961-8CC4-1FB7F2C83E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6504" y="-166622"/>
                <a:ext cx="1828800" cy="3429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119" name="Picture 118">
                <a:extLst>
                  <a:ext uri="{FF2B5EF4-FFF2-40B4-BE49-F238E27FC236}">
                    <a16:creationId xmlns:a16="http://schemas.microsoft.com/office/drawing/2014/main" id="{B6F3017D-5098-4085-9E8C-5E449A3318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45304" y="-158456"/>
                <a:ext cx="457201" cy="3429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D158C85-D687-45EB-B951-4CFE653B2AAF}"/>
                </a:ext>
              </a:extLst>
            </p:cNvPr>
            <p:cNvSpPr txBox="1"/>
            <p:nvPr/>
          </p:nvSpPr>
          <p:spPr>
            <a:xfrm>
              <a:off x="2124118" y="5215969"/>
              <a:ext cx="295525" cy="499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4D32FB3-7FCC-4A56-BA0F-5FCDFBB9CB52}"/>
              </a:ext>
            </a:extLst>
          </p:cNvPr>
          <p:cNvSpPr/>
          <p:nvPr/>
        </p:nvSpPr>
        <p:spPr>
          <a:xfrm>
            <a:off x="8013254" y="5880295"/>
            <a:ext cx="1120135" cy="4127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Shuffle</a:t>
            </a:r>
          </a:p>
        </p:txBody>
      </p:sp>
    </p:spTree>
    <p:extLst>
      <p:ext uri="{BB962C8B-B14F-4D97-AF65-F5344CB8AC3E}">
        <p14:creationId xmlns:p14="http://schemas.microsoft.com/office/powerpoint/2010/main" val="1913828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9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A331327-A7F3-4895-916B-B9677FCBEC37}"/>
              </a:ext>
            </a:extLst>
          </p:cNvPr>
          <p:cNvSpPr/>
          <p:nvPr/>
        </p:nvSpPr>
        <p:spPr>
          <a:xfrm>
            <a:off x="0" y="6361144"/>
            <a:ext cx="12192000" cy="496855"/>
          </a:xfrm>
          <a:prstGeom prst="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BEA6FC-F75E-4E4D-9304-C6CA6C3AA513}"/>
              </a:ext>
            </a:extLst>
          </p:cNvPr>
          <p:cNvSpPr txBox="1"/>
          <p:nvPr/>
        </p:nvSpPr>
        <p:spPr>
          <a:xfrm>
            <a:off x="156208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Facebook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9A351E-A5E5-4D07-B6D3-FB16EA3D7541}"/>
              </a:ext>
            </a:extLst>
          </p:cNvPr>
          <p:cNvSpPr txBox="1"/>
          <p:nvPr/>
        </p:nvSpPr>
        <p:spPr>
          <a:xfrm>
            <a:off x="5498124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Twitter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7C98DA-0091-4AF6-A436-2DC77871CDD3}"/>
              </a:ext>
            </a:extLst>
          </p:cNvPr>
          <p:cNvSpPr txBox="1"/>
          <p:nvPr/>
        </p:nvSpPr>
        <p:spPr>
          <a:xfrm>
            <a:off x="10840039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Contact Us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F2306E-52A6-4A5B-9260-1EF6EEF19D20}"/>
              </a:ext>
            </a:extLst>
          </p:cNvPr>
          <p:cNvSpPr txBox="1"/>
          <p:nvPr/>
        </p:nvSpPr>
        <p:spPr>
          <a:xfrm>
            <a:off x="1937528" y="6053"/>
            <a:ext cx="3560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Tests &gt; Create Test &gt; Midterm Test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BF055BE-D834-4116-80B7-0B1F0384EC0E}"/>
              </a:ext>
            </a:extLst>
          </p:cNvPr>
          <p:cNvSpPr/>
          <p:nvPr/>
        </p:nvSpPr>
        <p:spPr>
          <a:xfrm>
            <a:off x="2219580" y="1206952"/>
            <a:ext cx="2020823" cy="753466"/>
          </a:xfrm>
          <a:prstGeom prst="round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Multiple</a:t>
            </a:r>
            <a:r>
              <a:rPr lang="en-IN" sz="2000" dirty="0"/>
              <a:t> </a:t>
            </a:r>
            <a:r>
              <a:rPr lang="en-IN" dirty="0">
                <a:solidFill>
                  <a:schemeClr val="bg1"/>
                </a:solidFill>
              </a:rPr>
              <a:t>Choice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2CEB9D-8E67-466B-8085-33E906E16D97}"/>
              </a:ext>
            </a:extLst>
          </p:cNvPr>
          <p:cNvSpPr/>
          <p:nvPr/>
        </p:nvSpPr>
        <p:spPr>
          <a:xfrm>
            <a:off x="4367732" y="1179245"/>
            <a:ext cx="2144258" cy="753466"/>
          </a:xfrm>
          <a:prstGeom prst="round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True False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513904-05D6-4695-8A12-76EA3A30B26D}"/>
              </a:ext>
            </a:extLst>
          </p:cNvPr>
          <p:cNvSpPr/>
          <p:nvPr/>
        </p:nvSpPr>
        <p:spPr>
          <a:xfrm>
            <a:off x="6589427" y="1151537"/>
            <a:ext cx="2144258" cy="753466"/>
          </a:xfrm>
          <a:prstGeom prst="round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Matching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74B832-9ED0-47DA-AB72-206F623D98C3}"/>
              </a:ext>
            </a:extLst>
          </p:cNvPr>
          <p:cNvSpPr/>
          <p:nvPr/>
        </p:nvSpPr>
        <p:spPr>
          <a:xfrm>
            <a:off x="6589427" y="2091392"/>
            <a:ext cx="2144258" cy="753466"/>
          </a:xfrm>
          <a:prstGeom prst="round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Short Answer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43923D-0942-4463-8A01-44A985210CE9}"/>
              </a:ext>
            </a:extLst>
          </p:cNvPr>
          <p:cNvSpPr/>
          <p:nvPr/>
        </p:nvSpPr>
        <p:spPr>
          <a:xfrm>
            <a:off x="2219580" y="2056157"/>
            <a:ext cx="2020823" cy="753466"/>
          </a:xfrm>
          <a:prstGeom prst="roundRect">
            <a:avLst/>
          </a:prstGeom>
          <a:solidFill>
            <a:srgbClr val="111F37"/>
          </a:solidFill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Essay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4376320-CEA7-4E61-BADE-467F7E832807}"/>
              </a:ext>
            </a:extLst>
          </p:cNvPr>
          <p:cNvSpPr/>
          <p:nvPr/>
        </p:nvSpPr>
        <p:spPr>
          <a:xfrm>
            <a:off x="4368987" y="2091392"/>
            <a:ext cx="2144258" cy="753466"/>
          </a:xfrm>
          <a:prstGeom prst="round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Fill-in-the-blank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5BD193-E108-46A9-B123-344ABEFB7CBA}"/>
              </a:ext>
            </a:extLst>
          </p:cNvPr>
          <p:cNvSpPr txBox="1"/>
          <p:nvPr/>
        </p:nvSpPr>
        <p:spPr>
          <a:xfrm>
            <a:off x="1948215" y="2846732"/>
            <a:ext cx="127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Question: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56F2F2-600A-4063-BF7D-ECBFB1D9FACE}"/>
              </a:ext>
            </a:extLst>
          </p:cNvPr>
          <p:cNvGrpSpPr/>
          <p:nvPr/>
        </p:nvGrpSpPr>
        <p:grpSpPr>
          <a:xfrm>
            <a:off x="2064228" y="3143910"/>
            <a:ext cx="6830276" cy="1593737"/>
            <a:chOff x="2072229" y="978126"/>
            <a:chExt cx="6830276" cy="146005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238A10-E45D-41BF-A3A1-F5E44ADF45EA}"/>
                </a:ext>
              </a:extLst>
            </p:cNvPr>
            <p:cNvSpPr/>
            <p:nvPr/>
          </p:nvSpPr>
          <p:spPr>
            <a:xfrm>
              <a:off x="2072229" y="978126"/>
              <a:ext cx="6808763" cy="1313175"/>
            </a:xfrm>
            <a:prstGeom prst="rect">
              <a:avLst/>
            </a:prstGeom>
            <a:solidFill>
              <a:srgbClr val="111F37">
                <a:alpha val="5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848746A-9AFA-4C77-8CEC-1E608466DBCC}"/>
                </a:ext>
              </a:extLst>
            </p:cNvPr>
            <p:cNvSpPr/>
            <p:nvPr/>
          </p:nvSpPr>
          <p:spPr>
            <a:xfrm>
              <a:off x="2093742" y="2068844"/>
              <a:ext cx="6808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8F2C74E-A00E-47A5-892F-0D51C509A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3742" y="2077666"/>
              <a:ext cx="4522762" cy="36051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BA6E7D8-3EF2-4F29-AEB3-5E27CB80A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6504" y="2075054"/>
              <a:ext cx="1828800" cy="342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72DA1DA-634A-4AC7-B4D3-4C775B416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5304" y="2082060"/>
              <a:ext cx="457201" cy="342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66BD461-12B6-42F9-A7BE-522C4B68A791}"/>
              </a:ext>
            </a:extLst>
          </p:cNvPr>
          <p:cNvSpPr/>
          <p:nvPr/>
        </p:nvSpPr>
        <p:spPr>
          <a:xfrm>
            <a:off x="2104499" y="689761"/>
            <a:ext cx="6808763" cy="358305"/>
          </a:xfrm>
          <a:prstGeom prst="rect">
            <a:avLst/>
          </a:prstGeom>
          <a:solidFill>
            <a:srgbClr val="111F37">
              <a:alpha val="5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64D37-E41E-4F68-BF1B-EA7390E6DC1D}"/>
              </a:ext>
            </a:extLst>
          </p:cNvPr>
          <p:cNvSpPr txBox="1"/>
          <p:nvPr/>
        </p:nvSpPr>
        <p:spPr>
          <a:xfrm>
            <a:off x="2104499" y="292829"/>
            <a:ext cx="78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Title: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2BB2B3E-C749-48A2-B4FB-FB666E5BC40C}"/>
              </a:ext>
            </a:extLst>
          </p:cNvPr>
          <p:cNvGrpSpPr/>
          <p:nvPr/>
        </p:nvGrpSpPr>
        <p:grpSpPr>
          <a:xfrm>
            <a:off x="2062007" y="5061428"/>
            <a:ext cx="6808764" cy="1097636"/>
            <a:chOff x="2093741" y="-166622"/>
            <a:chExt cx="6808764" cy="131486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7D3DAAE-62FD-4E9E-AD8C-E17763AF111C}"/>
                </a:ext>
              </a:extLst>
            </p:cNvPr>
            <p:cNvSpPr/>
            <p:nvPr/>
          </p:nvSpPr>
          <p:spPr>
            <a:xfrm>
              <a:off x="2093741" y="-164931"/>
              <a:ext cx="6808763" cy="1313175"/>
            </a:xfrm>
            <a:prstGeom prst="rect">
              <a:avLst/>
            </a:prstGeom>
            <a:solidFill>
              <a:srgbClr val="111F37">
                <a:alpha val="5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33F7182-F460-47B6-9390-26E5CFDB6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3742" y="-164931"/>
              <a:ext cx="4522762" cy="36051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66710996-D51C-4761-A307-90543A2DB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6504" y="-166622"/>
              <a:ext cx="1828800" cy="342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F3CC5406-B264-4E31-9680-055541DF3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5304" y="-158456"/>
              <a:ext cx="457201" cy="342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F02BEAB-A4B2-43CC-8FA7-C59A8FEF243B}"/>
              </a:ext>
            </a:extLst>
          </p:cNvPr>
          <p:cNvSpPr txBox="1"/>
          <p:nvPr/>
        </p:nvSpPr>
        <p:spPr>
          <a:xfrm>
            <a:off x="1995770" y="4728337"/>
            <a:ext cx="127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Answer: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A9E236-C50D-4465-8252-86416C4897F9}"/>
              </a:ext>
            </a:extLst>
          </p:cNvPr>
          <p:cNvSpPr/>
          <p:nvPr/>
        </p:nvSpPr>
        <p:spPr>
          <a:xfrm>
            <a:off x="7309297" y="3749010"/>
            <a:ext cx="1471833" cy="46166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Submit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8141106-6A46-4611-83F0-5CD98AF4E9D2}"/>
              </a:ext>
            </a:extLst>
          </p:cNvPr>
          <p:cNvSpPr/>
          <p:nvPr/>
        </p:nvSpPr>
        <p:spPr>
          <a:xfrm>
            <a:off x="7339401" y="5640969"/>
            <a:ext cx="1471833" cy="46166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66269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9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A331327-A7F3-4895-916B-B9677FCBEC37}"/>
              </a:ext>
            </a:extLst>
          </p:cNvPr>
          <p:cNvSpPr/>
          <p:nvPr/>
        </p:nvSpPr>
        <p:spPr>
          <a:xfrm>
            <a:off x="0" y="6361144"/>
            <a:ext cx="12192000" cy="496855"/>
          </a:xfrm>
          <a:prstGeom prst="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BEA6FC-F75E-4E4D-9304-C6CA6C3AA513}"/>
              </a:ext>
            </a:extLst>
          </p:cNvPr>
          <p:cNvSpPr txBox="1"/>
          <p:nvPr/>
        </p:nvSpPr>
        <p:spPr>
          <a:xfrm>
            <a:off x="156208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Facebook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9A351E-A5E5-4D07-B6D3-FB16EA3D7541}"/>
              </a:ext>
            </a:extLst>
          </p:cNvPr>
          <p:cNvSpPr txBox="1"/>
          <p:nvPr/>
        </p:nvSpPr>
        <p:spPr>
          <a:xfrm>
            <a:off x="5498124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Twitter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7C98DA-0091-4AF6-A436-2DC77871CDD3}"/>
              </a:ext>
            </a:extLst>
          </p:cNvPr>
          <p:cNvSpPr txBox="1"/>
          <p:nvPr/>
        </p:nvSpPr>
        <p:spPr>
          <a:xfrm>
            <a:off x="10840039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Contact Us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F2306E-52A6-4A5B-9260-1EF6EEF19D20}"/>
              </a:ext>
            </a:extLst>
          </p:cNvPr>
          <p:cNvSpPr txBox="1"/>
          <p:nvPr/>
        </p:nvSpPr>
        <p:spPr>
          <a:xfrm>
            <a:off x="1937528" y="6053"/>
            <a:ext cx="3560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Tests &gt; Create Test &gt; Midterm Test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BF055BE-D834-4116-80B7-0B1F0384EC0E}"/>
              </a:ext>
            </a:extLst>
          </p:cNvPr>
          <p:cNvSpPr/>
          <p:nvPr/>
        </p:nvSpPr>
        <p:spPr>
          <a:xfrm>
            <a:off x="2219580" y="1206952"/>
            <a:ext cx="2020823" cy="753466"/>
          </a:xfrm>
          <a:prstGeom prst="round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Multiple</a:t>
            </a:r>
            <a:r>
              <a:rPr lang="en-IN" sz="2000" dirty="0"/>
              <a:t> </a:t>
            </a:r>
            <a:r>
              <a:rPr lang="en-IN" dirty="0">
                <a:solidFill>
                  <a:schemeClr val="bg1"/>
                </a:solidFill>
              </a:rPr>
              <a:t>Choice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2CEB9D-8E67-466B-8085-33E906E16D97}"/>
              </a:ext>
            </a:extLst>
          </p:cNvPr>
          <p:cNvSpPr/>
          <p:nvPr/>
        </p:nvSpPr>
        <p:spPr>
          <a:xfrm>
            <a:off x="4367732" y="1179245"/>
            <a:ext cx="2144258" cy="753466"/>
          </a:xfrm>
          <a:prstGeom prst="round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True False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513904-05D6-4695-8A12-76EA3A30B26D}"/>
              </a:ext>
            </a:extLst>
          </p:cNvPr>
          <p:cNvSpPr/>
          <p:nvPr/>
        </p:nvSpPr>
        <p:spPr>
          <a:xfrm>
            <a:off x="6589427" y="1151537"/>
            <a:ext cx="2144258" cy="753466"/>
          </a:xfrm>
          <a:prstGeom prst="round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Matching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74B832-9ED0-47DA-AB72-206F623D98C3}"/>
              </a:ext>
            </a:extLst>
          </p:cNvPr>
          <p:cNvSpPr/>
          <p:nvPr/>
        </p:nvSpPr>
        <p:spPr>
          <a:xfrm>
            <a:off x="6589427" y="2091392"/>
            <a:ext cx="2144258" cy="753466"/>
          </a:xfrm>
          <a:prstGeom prst="round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Short Answer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43923D-0942-4463-8A01-44A985210CE9}"/>
              </a:ext>
            </a:extLst>
          </p:cNvPr>
          <p:cNvSpPr/>
          <p:nvPr/>
        </p:nvSpPr>
        <p:spPr>
          <a:xfrm>
            <a:off x="2219580" y="2056157"/>
            <a:ext cx="2020823" cy="753466"/>
          </a:xfrm>
          <a:prstGeom prst="roundRect">
            <a:avLst/>
          </a:prstGeom>
          <a:solidFill>
            <a:srgbClr val="111F3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Essay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4376320-CEA7-4E61-BADE-467F7E832807}"/>
              </a:ext>
            </a:extLst>
          </p:cNvPr>
          <p:cNvSpPr/>
          <p:nvPr/>
        </p:nvSpPr>
        <p:spPr>
          <a:xfrm>
            <a:off x="4368987" y="2091392"/>
            <a:ext cx="2144258" cy="753466"/>
          </a:xfrm>
          <a:prstGeom prst="roundRect">
            <a:avLst/>
          </a:prstGeom>
          <a:solidFill>
            <a:srgbClr val="111F37"/>
          </a:solidFill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Fill-in-the-blank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5BD193-E108-46A9-B123-344ABEFB7CBA}"/>
              </a:ext>
            </a:extLst>
          </p:cNvPr>
          <p:cNvSpPr txBox="1"/>
          <p:nvPr/>
        </p:nvSpPr>
        <p:spPr>
          <a:xfrm>
            <a:off x="1948215" y="2846732"/>
            <a:ext cx="127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Question: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56F2F2-600A-4063-BF7D-ECBFB1D9FACE}"/>
              </a:ext>
            </a:extLst>
          </p:cNvPr>
          <p:cNvGrpSpPr/>
          <p:nvPr/>
        </p:nvGrpSpPr>
        <p:grpSpPr>
          <a:xfrm>
            <a:off x="2093742" y="3144759"/>
            <a:ext cx="6830276" cy="1033346"/>
            <a:chOff x="2072229" y="978126"/>
            <a:chExt cx="6830276" cy="146005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238A10-E45D-41BF-A3A1-F5E44ADF45EA}"/>
                </a:ext>
              </a:extLst>
            </p:cNvPr>
            <p:cNvSpPr/>
            <p:nvPr/>
          </p:nvSpPr>
          <p:spPr>
            <a:xfrm>
              <a:off x="2072229" y="978126"/>
              <a:ext cx="6808763" cy="1313175"/>
            </a:xfrm>
            <a:prstGeom prst="rect">
              <a:avLst/>
            </a:prstGeom>
            <a:solidFill>
              <a:srgbClr val="111F37">
                <a:alpha val="5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848746A-9AFA-4C77-8CEC-1E608466DBCC}"/>
                </a:ext>
              </a:extLst>
            </p:cNvPr>
            <p:cNvSpPr/>
            <p:nvPr/>
          </p:nvSpPr>
          <p:spPr>
            <a:xfrm>
              <a:off x="2093742" y="2068844"/>
              <a:ext cx="6808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8F2C74E-A00E-47A5-892F-0D51C509A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3742" y="2077666"/>
              <a:ext cx="4522762" cy="36051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BA6E7D8-3EF2-4F29-AEB3-5E27CB80A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6504" y="2075054"/>
              <a:ext cx="1828800" cy="342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72DA1DA-634A-4AC7-B4D3-4C775B416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5304" y="2082060"/>
              <a:ext cx="457201" cy="342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66BD461-12B6-42F9-A7BE-522C4B68A791}"/>
              </a:ext>
            </a:extLst>
          </p:cNvPr>
          <p:cNvSpPr/>
          <p:nvPr/>
        </p:nvSpPr>
        <p:spPr>
          <a:xfrm>
            <a:off x="2104499" y="689761"/>
            <a:ext cx="6808763" cy="358305"/>
          </a:xfrm>
          <a:prstGeom prst="rect">
            <a:avLst/>
          </a:prstGeom>
          <a:solidFill>
            <a:srgbClr val="111F37">
              <a:alpha val="5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64D37-E41E-4F68-BF1B-EA7390E6DC1D}"/>
              </a:ext>
            </a:extLst>
          </p:cNvPr>
          <p:cNvSpPr txBox="1"/>
          <p:nvPr/>
        </p:nvSpPr>
        <p:spPr>
          <a:xfrm>
            <a:off x="2104499" y="292829"/>
            <a:ext cx="78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Title: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2BB2B3E-C749-48A2-B4FB-FB666E5BC40C}"/>
              </a:ext>
            </a:extLst>
          </p:cNvPr>
          <p:cNvGrpSpPr/>
          <p:nvPr/>
        </p:nvGrpSpPr>
        <p:grpSpPr>
          <a:xfrm>
            <a:off x="2074984" y="4882883"/>
            <a:ext cx="6808764" cy="1097636"/>
            <a:chOff x="2093741" y="-166622"/>
            <a:chExt cx="6808764" cy="131486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7D3DAAE-62FD-4E9E-AD8C-E17763AF111C}"/>
                </a:ext>
              </a:extLst>
            </p:cNvPr>
            <p:cNvSpPr/>
            <p:nvPr/>
          </p:nvSpPr>
          <p:spPr>
            <a:xfrm>
              <a:off x="2093741" y="-164931"/>
              <a:ext cx="6808763" cy="1313175"/>
            </a:xfrm>
            <a:prstGeom prst="rect">
              <a:avLst/>
            </a:prstGeom>
            <a:solidFill>
              <a:srgbClr val="111F37">
                <a:alpha val="5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33F7182-F460-47B6-9390-26E5CFDB6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3742" y="-164931"/>
              <a:ext cx="4522762" cy="36051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66710996-D51C-4761-A307-90543A2DB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6504" y="-166622"/>
              <a:ext cx="1828800" cy="342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F3CC5406-B264-4E31-9680-055541DF3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5304" y="-158456"/>
              <a:ext cx="457201" cy="342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F02BEAB-A4B2-43CC-8FA7-C59A8FEF243B}"/>
              </a:ext>
            </a:extLst>
          </p:cNvPr>
          <p:cNvSpPr txBox="1"/>
          <p:nvPr/>
        </p:nvSpPr>
        <p:spPr>
          <a:xfrm>
            <a:off x="2053472" y="4437154"/>
            <a:ext cx="127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Answer: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A9E236-C50D-4465-8252-86416C4897F9}"/>
              </a:ext>
            </a:extLst>
          </p:cNvPr>
          <p:cNvSpPr/>
          <p:nvPr/>
        </p:nvSpPr>
        <p:spPr>
          <a:xfrm>
            <a:off x="7382694" y="3328745"/>
            <a:ext cx="1471833" cy="46166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Submit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8141106-6A46-4611-83F0-5CD98AF4E9D2}"/>
              </a:ext>
            </a:extLst>
          </p:cNvPr>
          <p:cNvSpPr/>
          <p:nvPr/>
        </p:nvSpPr>
        <p:spPr>
          <a:xfrm>
            <a:off x="7370140" y="5432407"/>
            <a:ext cx="1471833" cy="46166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Submit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75AA270-DF93-4077-97BF-01AC1664F3F8}"/>
              </a:ext>
            </a:extLst>
          </p:cNvPr>
          <p:cNvSpPr/>
          <p:nvPr/>
        </p:nvSpPr>
        <p:spPr>
          <a:xfrm>
            <a:off x="8692769" y="3174599"/>
            <a:ext cx="185747" cy="170493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645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9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A331327-A7F3-4895-916B-B9677FCBEC37}"/>
              </a:ext>
            </a:extLst>
          </p:cNvPr>
          <p:cNvSpPr/>
          <p:nvPr/>
        </p:nvSpPr>
        <p:spPr>
          <a:xfrm>
            <a:off x="0" y="6361144"/>
            <a:ext cx="12192000" cy="496855"/>
          </a:xfrm>
          <a:prstGeom prst="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BEA6FC-F75E-4E4D-9304-C6CA6C3AA513}"/>
              </a:ext>
            </a:extLst>
          </p:cNvPr>
          <p:cNvSpPr txBox="1"/>
          <p:nvPr/>
        </p:nvSpPr>
        <p:spPr>
          <a:xfrm>
            <a:off x="156208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Facebook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9A351E-A5E5-4D07-B6D3-FB16EA3D7541}"/>
              </a:ext>
            </a:extLst>
          </p:cNvPr>
          <p:cNvSpPr txBox="1"/>
          <p:nvPr/>
        </p:nvSpPr>
        <p:spPr>
          <a:xfrm>
            <a:off x="5498124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Twitter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7C98DA-0091-4AF6-A436-2DC77871CDD3}"/>
              </a:ext>
            </a:extLst>
          </p:cNvPr>
          <p:cNvSpPr txBox="1"/>
          <p:nvPr/>
        </p:nvSpPr>
        <p:spPr>
          <a:xfrm>
            <a:off x="10840039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Contact Us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F2306E-52A6-4A5B-9260-1EF6EEF19D20}"/>
              </a:ext>
            </a:extLst>
          </p:cNvPr>
          <p:cNvSpPr txBox="1"/>
          <p:nvPr/>
        </p:nvSpPr>
        <p:spPr>
          <a:xfrm>
            <a:off x="1937528" y="6053"/>
            <a:ext cx="3560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Tests &gt; Create Test &gt; Midterm Test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BF055BE-D834-4116-80B7-0B1F0384EC0E}"/>
              </a:ext>
            </a:extLst>
          </p:cNvPr>
          <p:cNvSpPr/>
          <p:nvPr/>
        </p:nvSpPr>
        <p:spPr>
          <a:xfrm>
            <a:off x="2219580" y="1206952"/>
            <a:ext cx="2020823" cy="753466"/>
          </a:xfrm>
          <a:prstGeom prst="round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Multiple</a:t>
            </a:r>
            <a:r>
              <a:rPr lang="en-IN" sz="2000" dirty="0"/>
              <a:t> </a:t>
            </a:r>
            <a:r>
              <a:rPr lang="en-IN" dirty="0">
                <a:solidFill>
                  <a:schemeClr val="bg1"/>
                </a:solidFill>
              </a:rPr>
              <a:t>Choice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2CEB9D-8E67-466B-8085-33E906E16D97}"/>
              </a:ext>
            </a:extLst>
          </p:cNvPr>
          <p:cNvSpPr/>
          <p:nvPr/>
        </p:nvSpPr>
        <p:spPr>
          <a:xfrm>
            <a:off x="4367732" y="1179245"/>
            <a:ext cx="2144258" cy="753466"/>
          </a:xfrm>
          <a:prstGeom prst="round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True False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513904-05D6-4695-8A12-76EA3A30B26D}"/>
              </a:ext>
            </a:extLst>
          </p:cNvPr>
          <p:cNvSpPr/>
          <p:nvPr/>
        </p:nvSpPr>
        <p:spPr>
          <a:xfrm>
            <a:off x="6589427" y="1151537"/>
            <a:ext cx="2144258" cy="753466"/>
          </a:xfrm>
          <a:prstGeom prst="round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Matching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74B832-9ED0-47DA-AB72-206F623D98C3}"/>
              </a:ext>
            </a:extLst>
          </p:cNvPr>
          <p:cNvSpPr/>
          <p:nvPr/>
        </p:nvSpPr>
        <p:spPr>
          <a:xfrm>
            <a:off x="6589427" y="2091392"/>
            <a:ext cx="2144258" cy="753466"/>
          </a:xfrm>
          <a:prstGeom prst="roundRect">
            <a:avLst/>
          </a:prstGeom>
          <a:solidFill>
            <a:srgbClr val="111F37"/>
          </a:solidFill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Short Answer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43923D-0942-4463-8A01-44A985210CE9}"/>
              </a:ext>
            </a:extLst>
          </p:cNvPr>
          <p:cNvSpPr/>
          <p:nvPr/>
        </p:nvSpPr>
        <p:spPr>
          <a:xfrm>
            <a:off x="2219580" y="2056157"/>
            <a:ext cx="2020823" cy="753466"/>
          </a:xfrm>
          <a:prstGeom prst="roundRect">
            <a:avLst/>
          </a:prstGeom>
          <a:solidFill>
            <a:srgbClr val="111F3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Essay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4376320-CEA7-4E61-BADE-467F7E832807}"/>
              </a:ext>
            </a:extLst>
          </p:cNvPr>
          <p:cNvSpPr/>
          <p:nvPr/>
        </p:nvSpPr>
        <p:spPr>
          <a:xfrm>
            <a:off x="4368987" y="2091392"/>
            <a:ext cx="2144258" cy="753466"/>
          </a:xfrm>
          <a:prstGeom prst="round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Fill-in-the-blank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5BD193-E108-46A9-B123-344ABEFB7CBA}"/>
              </a:ext>
            </a:extLst>
          </p:cNvPr>
          <p:cNvSpPr txBox="1"/>
          <p:nvPr/>
        </p:nvSpPr>
        <p:spPr>
          <a:xfrm>
            <a:off x="1948215" y="2846732"/>
            <a:ext cx="127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Question: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56F2F2-600A-4063-BF7D-ECBFB1D9FACE}"/>
              </a:ext>
            </a:extLst>
          </p:cNvPr>
          <p:cNvGrpSpPr/>
          <p:nvPr/>
        </p:nvGrpSpPr>
        <p:grpSpPr>
          <a:xfrm>
            <a:off x="2064228" y="3143910"/>
            <a:ext cx="6830276" cy="1593737"/>
            <a:chOff x="2072229" y="978126"/>
            <a:chExt cx="6830276" cy="146005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238A10-E45D-41BF-A3A1-F5E44ADF45EA}"/>
                </a:ext>
              </a:extLst>
            </p:cNvPr>
            <p:cNvSpPr/>
            <p:nvPr/>
          </p:nvSpPr>
          <p:spPr>
            <a:xfrm>
              <a:off x="2072229" y="978126"/>
              <a:ext cx="6808763" cy="1313175"/>
            </a:xfrm>
            <a:prstGeom prst="rect">
              <a:avLst/>
            </a:prstGeom>
            <a:solidFill>
              <a:srgbClr val="111F37">
                <a:alpha val="5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848746A-9AFA-4C77-8CEC-1E608466DBCC}"/>
                </a:ext>
              </a:extLst>
            </p:cNvPr>
            <p:cNvSpPr/>
            <p:nvPr/>
          </p:nvSpPr>
          <p:spPr>
            <a:xfrm>
              <a:off x="2093742" y="2068844"/>
              <a:ext cx="6808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8F2C74E-A00E-47A5-892F-0D51C509A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3742" y="2077666"/>
              <a:ext cx="4522762" cy="36051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BA6E7D8-3EF2-4F29-AEB3-5E27CB80A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6504" y="2075054"/>
              <a:ext cx="1828800" cy="342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72DA1DA-634A-4AC7-B4D3-4C775B416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5304" y="2082060"/>
              <a:ext cx="457201" cy="342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66BD461-12B6-42F9-A7BE-522C4B68A791}"/>
              </a:ext>
            </a:extLst>
          </p:cNvPr>
          <p:cNvSpPr/>
          <p:nvPr/>
        </p:nvSpPr>
        <p:spPr>
          <a:xfrm>
            <a:off x="2104499" y="689761"/>
            <a:ext cx="6808763" cy="358305"/>
          </a:xfrm>
          <a:prstGeom prst="rect">
            <a:avLst/>
          </a:prstGeom>
          <a:solidFill>
            <a:srgbClr val="111F37">
              <a:alpha val="5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64D37-E41E-4F68-BF1B-EA7390E6DC1D}"/>
              </a:ext>
            </a:extLst>
          </p:cNvPr>
          <p:cNvSpPr txBox="1"/>
          <p:nvPr/>
        </p:nvSpPr>
        <p:spPr>
          <a:xfrm>
            <a:off x="2104499" y="292829"/>
            <a:ext cx="78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Title: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2BB2B3E-C749-48A2-B4FB-FB666E5BC40C}"/>
              </a:ext>
            </a:extLst>
          </p:cNvPr>
          <p:cNvGrpSpPr/>
          <p:nvPr/>
        </p:nvGrpSpPr>
        <p:grpSpPr>
          <a:xfrm>
            <a:off x="2062007" y="5061428"/>
            <a:ext cx="6808764" cy="1097636"/>
            <a:chOff x="2093741" y="-166622"/>
            <a:chExt cx="6808764" cy="131486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7D3DAAE-62FD-4E9E-AD8C-E17763AF111C}"/>
                </a:ext>
              </a:extLst>
            </p:cNvPr>
            <p:cNvSpPr/>
            <p:nvPr/>
          </p:nvSpPr>
          <p:spPr>
            <a:xfrm>
              <a:off x="2093741" y="-164931"/>
              <a:ext cx="6808763" cy="1313175"/>
            </a:xfrm>
            <a:prstGeom prst="rect">
              <a:avLst/>
            </a:prstGeom>
            <a:solidFill>
              <a:srgbClr val="111F37">
                <a:alpha val="5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33F7182-F460-47B6-9390-26E5CFDB6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3742" y="-164931"/>
              <a:ext cx="4522762" cy="36051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66710996-D51C-4761-A307-90543A2DB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6504" y="-166622"/>
              <a:ext cx="1828800" cy="342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F3CC5406-B264-4E31-9680-055541DF3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5304" y="-158456"/>
              <a:ext cx="457201" cy="342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F02BEAB-A4B2-43CC-8FA7-C59A8FEF243B}"/>
              </a:ext>
            </a:extLst>
          </p:cNvPr>
          <p:cNvSpPr txBox="1"/>
          <p:nvPr/>
        </p:nvSpPr>
        <p:spPr>
          <a:xfrm>
            <a:off x="1995770" y="4728337"/>
            <a:ext cx="127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Answer: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A9E236-C50D-4465-8252-86416C4897F9}"/>
              </a:ext>
            </a:extLst>
          </p:cNvPr>
          <p:cNvSpPr/>
          <p:nvPr/>
        </p:nvSpPr>
        <p:spPr>
          <a:xfrm>
            <a:off x="7309297" y="3749010"/>
            <a:ext cx="1471833" cy="46166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Submit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8141106-6A46-4611-83F0-5CD98AF4E9D2}"/>
              </a:ext>
            </a:extLst>
          </p:cNvPr>
          <p:cNvSpPr/>
          <p:nvPr/>
        </p:nvSpPr>
        <p:spPr>
          <a:xfrm>
            <a:off x="7339401" y="5640969"/>
            <a:ext cx="1471833" cy="46166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1374944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9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903A45D2-0D68-4855-81AD-B1C460193E2C}"/>
              </a:ext>
            </a:extLst>
          </p:cNvPr>
          <p:cNvSpPr/>
          <p:nvPr/>
        </p:nvSpPr>
        <p:spPr>
          <a:xfrm>
            <a:off x="172278" y="6342728"/>
            <a:ext cx="12192000" cy="496855"/>
          </a:xfrm>
          <a:prstGeom prst="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464E9CD-9E1F-4567-A707-026D6139F674}"/>
              </a:ext>
            </a:extLst>
          </p:cNvPr>
          <p:cNvSpPr txBox="1"/>
          <p:nvPr/>
        </p:nvSpPr>
        <p:spPr>
          <a:xfrm>
            <a:off x="328486" y="6426318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Facebook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097E68D-29A8-47C4-9BBE-D6F8B8D7FECC}"/>
              </a:ext>
            </a:extLst>
          </p:cNvPr>
          <p:cNvSpPr txBox="1"/>
          <p:nvPr/>
        </p:nvSpPr>
        <p:spPr>
          <a:xfrm>
            <a:off x="5670402" y="6426318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Twitter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E70311D-6F65-4C1E-9F7F-AA1F8CFFD59A}"/>
              </a:ext>
            </a:extLst>
          </p:cNvPr>
          <p:cNvSpPr txBox="1"/>
          <p:nvPr/>
        </p:nvSpPr>
        <p:spPr>
          <a:xfrm>
            <a:off x="11012317" y="6426318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Contact Us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CA116A9-E7F7-4A81-B7A8-9D5C13A766D3}"/>
              </a:ext>
            </a:extLst>
          </p:cNvPr>
          <p:cNvGrpSpPr/>
          <p:nvPr/>
        </p:nvGrpSpPr>
        <p:grpSpPr>
          <a:xfrm>
            <a:off x="2936714" y="1898031"/>
            <a:ext cx="7139967" cy="3512251"/>
            <a:chOff x="2764436" y="1916447"/>
            <a:chExt cx="7139967" cy="3512251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DDA31F7-9CFE-44B2-AF90-436B5A4969C2}"/>
                </a:ext>
              </a:extLst>
            </p:cNvPr>
            <p:cNvGrpSpPr/>
            <p:nvPr/>
          </p:nvGrpSpPr>
          <p:grpSpPr>
            <a:xfrm>
              <a:off x="7883578" y="1916447"/>
              <a:ext cx="2020825" cy="3469361"/>
              <a:chOff x="2603402" y="1447605"/>
              <a:chExt cx="1969479" cy="3102913"/>
            </a:xfrm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D1CE7383-7A4F-4061-99BE-FA2CC4829A71}"/>
                  </a:ext>
                </a:extLst>
              </p:cNvPr>
              <p:cNvSpPr/>
              <p:nvPr/>
            </p:nvSpPr>
            <p:spPr>
              <a:xfrm>
                <a:off x="2603404" y="1447605"/>
                <a:ext cx="1969477" cy="1347764"/>
              </a:xfrm>
              <a:prstGeom prst="roundRect">
                <a:avLst/>
              </a:prstGeom>
              <a:solidFill>
                <a:srgbClr val="111F37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b="1" dirty="0">
                    <a:solidFill>
                      <a:schemeClr val="bg1"/>
                    </a:solidFill>
                  </a:rPr>
                  <a:t>Assignments</a:t>
                </a:r>
                <a:endParaRPr lang="en-IN" sz="2000" dirty="0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C872FAF1-5449-40E3-8AD0-1B590D7C1FA5}"/>
                  </a:ext>
                </a:extLst>
              </p:cNvPr>
              <p:cNvSpPr/>
              <p:nvPr/>
            </p:nvSpPr>
            <p:spPr>
              <a:xfrm>
                <a:off x="2603402" y="3092059"/>
                <a:ext cx="1969477" cy="673882"/>
              </a:xfrm>
              <a:prstGeom prst="roundRect">
                <a:avLst/>
              </a:prstGeom>
              <a:solidFill>
                <a:srgbClr val="111F37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/>
                  <a:t>Create Assignments</a:t>
                </a:r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686DAEB8-D69B-4FFB-9DB8-13B55223682F}"/>
                  </a:ext>
                </a:extLst>
              </p:cNvPr>
              <p:cNvSpPr/>
              <p:nvPr/>
            </p:nvSpPr>
            <p:spPr>
              <a:xfrm>
                <a:off x="2603403" y="3876636"/>
                <a:ext cx="1969477" cy="673882"/>
              </a:xfrm>
              <a:prstGeom prst="roundRect">
                <a:avLst/>
              </a:prstGeom>
              <a:solidFill>
                <a:srgbClr val="111F3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/>
                  <a:t>Edit Assignments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A5D24A5-838B-43FE-B398-A45FB853ACEA}"/>
                </a:ext>
              </a:extLst>
            </p:cNvPr>
            <p:cNvGrpSpPr/>
            <p:nvPr/>
          </p:nvGrpSpPr>
          <p:grpSpPr>
            <a:xfrm>
              <a:off x="2764436" y="1959337"/>
              <a:ext cx="2020825" cy="3469361"/>
              <a:chOff x="2603402" y="1447605"/>
              <a:chExt cx="1969479" cy="3102913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5FB25234-B3CD-44F1-8D77-FEAB42F520A7}"/>
                  </a:ext>
                </a:extLst>
              </p:cNvPr>
              <p:cNvSpPr/>
              <p:nvPr/>
            </p:nvSpPr>
            <p:spPr>
              <a:xfrm>
                <a:off x="2603404" y="1447605"/>
                <a:ext cx="1969477" cy="1347764"/>
              </a:xfrm>
              <a:prstGeom prst="roundRect">
                <a:avLst/>
              </a:prstGeom>
              <a:solidFill>
                <a:srgbClr val="111F3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b="1" dirty="0">
                    <a:solidFill>
                      <a:schemeClr val="bg1"/>
                    </a:solidFill>
                  </a:rPr>
                  <a:t>Groups</a:t>
                </a:r>
                <a:endParaRPr lang="en-IN" sz="2000" dirty="0"/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EB479AEC-468F-414C-848E-1601681F2819}"/>
                  </a:ext>
                </a:extLst>
              </p:cNvPr>
              <p:cNvSpPr/>
              <p:nvPr/>
            </p:nvSpPr>
            <p:spPr>
              <a:xfrm>
                <a:off x="2603402" y="3092059"/>
                <a:ext cx="1969477" cy="673882"/>
              </a:xfrm>
              <a:prstGeom prst="roundRect">
                <a:avLst/>
              </a:prstGeom>
              <a:solidFill>
                <a:srgbClr val="111F3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/>
                  <a:t>Create a Group</a:t>
                </a:r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9DF6B03A-0FBA-43D9-8AF6-58A9AB582DA1}"/>
                  </a:ext>
                </a:extLst>
              </p:cNvPr>
              <p:cNvSpPr/>
              <p:nvPr/>
            </p:nvSpPr>
            <p:spPr>
              <a:xfrm>
                <a:off x="2603403" y="3876636"/>
                <a:ext cx="1969477" cy="673882"/>
              </a:xfrm>
              <a:prstGeom prst="roundRect">
                <a:avLst/>
              </a:prstGeom>
              <a:solidFill>
                <a:srgbClr val="111F3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/>
                  <a:t>Edit Group</a:t>
                </a:r>
              </a:p>
            </p:txBody>
          </p:sp>
        </p:grp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6D76E785-E370-458A-ADFF-F623EB83667D}"/>
                </a:ext>
              </a:extLst>
            </p:cNvPr>
            <p:cNvSpPr/>
            <p:nvPr/>
          </p:nvSpPr>
          <p:spPr>
            <a:xfrm>
              <a:off x="5305680" y="1916447"/>
              <a:ext cx="2020823" cy="1506932"/>
            </a:xfrm>
            <a:prstGeom prst="roundRect">
              <a:avLst/>
            </a:prstGeom>
            <a:solidFill>
              <a:srgbClr val="111F3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chemeClr val="bg1"/>
                  </a:solidFill>
                </a:rPr>
                <a:t>Tests</a:t>
              </a:r>
              <a:endParaRPr lang="en-IN" sz="2000" dirty="0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79CD3577-1C0A-47D0-9D22-C90040D20FD0}"/>
                </a:ext>
              </a:extLst>
            </p:cNvPr>
            <p:cNvSpPr/>
            <p:nvPr/>
          </p:nvSpPr>
          <p:spPr>
            <a:xfrm>
              <a:off x="5305677" y="3755108"/>
              <a:ext cx="2020823" cy="753466"/>
            </a:xfrm>
            <a:prstGeom prst="roundRect">
              <a:avLst/>
            </a:prstGeom>
            <a:solidFill>
              <a:srgbClr val="111F3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/>
                <a:t>Create Test</a:t>
              </a: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C28C7DBE-79B7-4723-A35B-E8D2412564AE}"/>
                </a:ext>
              </a:extLst>
            </p:cNvPr>
            <p:cNvSpPr/>
            <p:nvPr/>
          </p:nvSpPr>
          <p:spPr>
            <a:xfrm>
              <a:off x="5305679" y="4632342"/>
              <a:ext cx="2020823" cy="753466"/>
            </a:xfrm>
            <a:prstGeom prst="roundRect">
              <a:avLst/>
            </a:prstGeom>
            <a:solidFill>
              <a:srgbClr val="111F3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/>
                <a:t>Edit 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8206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9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A331327-A7F3-4895-916B-B9677FCBEC37}"/>
              </a:ext>
            </a:extLst>
          </p:cNvPr>
          <p:cNvSpPr/>
          <p:nvPr/>
        </p:nvSpPr>
        <p:spPr>
          <a:xfrm>
            <a:off x="0" y="6361144"/>
            <a:ext cx="12192000" cy="496855"/>
          </a:xfrm>
          <a:prstGeom prst="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BEA6FC-F75E-4E4D-9304-C6CA6C3AA513}"/>
              </a:ext>
            </a:extLst>
          </p:cNvPr>
          <p:cNvSpPr txBox="1"/>
          <p:nvPr/>
        </p:nvSpPr>
        <p:spPr>
          <a:xfrm>
            <a:off x="156208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Facebook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9A351E-A5E5-4D07-B6D3-FB16EA3D7541}"/>
              </a:ext>
            </a:extLst>
          </p:cNvPr>
          <p:cNvSpPr txBox="1"/>
          <p:nvPr/>
        </p:nvSpPr>
        <p:spPr>
          <a:xfrm>
            <a:off x="5498124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Twitter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7C98DA-0091-4AF6-A436-2DC77871CDD3}"/>
              </a:ext>
            </a:extLst>
          </p:cNvPr>
          <p:cNvSpPr txBox="1"/>
          <p:nvPr/>
        </p:nvSpPr>
        <p:spPr>
          <a:xfrm>
            <a:off x="10840039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Contact Us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F2306E-52A6-4A5B-9260-1EF6EEF19D20}"/>
              </a:ext>
            </a:extLst>
          </p:cNvPr>
          <p:cNvSpPr txBox="1"/>
          <p:nvPr/>
        </p:nvSpPr>
        <p:spPr>
          <a:xfrm>
            <a:off x="1937527" y="133750"/>
            <a:ext cx="3745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</a:rPr>
              <a:t>Assignments</a:t>
            </a:r>
            <a:r>
              <a:rPr lang="en-IN" b="1" dirty="0">
                <a:solidFill>
                  <a:schemeClr val="bg1"/>
                </a:solidFill>
              </a:rPr>
              <a:t> &gt; Create </a:t>
            </a:r>
            <a:r>
              <a:rPr lang="en-IN" sz="1800" b="1" dirty="0">
                <a:solidFill>
                  <a:schemeClr val="bg1"/>
                </a:solidFill>
              </a:rPr>
              <a:t>Assignments</a:t>
            </a:r>
            <a:endParaRPr lang="en-IN" b="1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03EF6A-C997-48FD-A0A0-2BC00522B377}"/>
              </a:ext>
            </a:extLst>
          </p:cNvPr>
          <p:cNvGrpSpPr/>
          <p:nvPr/>
        </p:nvGrpSpPr>
        <p:grpSpPr>
          <a:xfrm>
            <a:off x="2989546" y="2724678"/>
            <a:ext cx="5143451" cy="1407276"/>
            <a:chOff x="2989546" y="2724678"/>
            <a:chExt cx="5143451" cy="140727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D1551F0-99C9-4E23-B363-C211677B7C78}"/>
                </a:ext>
              </a:extLst>
            </p:cNvPr>
            <p:cNvGrpSpPr/>
            <p:nvPr/>
          </p:nvGrpSpPr>
          <p:grpSpPr>
            <a:xfrm>
              <a:off x="2989546" y="2724678"/>
              <a:ext cx="5143451" cy="1407276"/>
              <a:chOff x="1025035" y="1175876"/>
              <a:chExt cx="5143451" cy="1407276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9616606-E11D-44AF-9212-EED494816BB3}"/>
                  </a:ext>
                </a:extLst>
              </p:cNvPr>
              <p:cNvGrpSpPr/>
              <p:nvPr/>
            </p:nvGrpSpPr>
            <p:grpSpPr>
              <a:xfrm>
                <a:off x="1025035" y="1175876"/>
                <a:ext cx="5143451" cy="382504"/>
                <a:chOff x="1302873" y="1004633"/>
                <a:chExt cx="5143451" cy="382504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A548D4D-FB77-4011-8260-1B560AF363C9}"/>
                    </a:ext>
                  </a:extLst>
                </p:cNvPr>
                <p:cNvSpPr txBox="1"/>
                <p:nvPr/>
              </p:nvSpPr>
              <p:spPr>
                <a:xfrm>
                  <a:off x="1302873" y="1004633"/>
                  <a:ext cx="2067281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IN" dirty="0">
                      <a:solidFill>
                        <a:schemeClr val="bg1"/>
                      </a:solidFill>
                    </a:rPr>
                    <a:t>Assignments Name: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5B631B4-8340-45B1-9F2E-B02D425F56D8}"/>
                    </a:ext>
                  </a:extLst>
                </p:cNvPr>
                <p:cNvSpPr/>
                <p:nvPr/>
              </p:nvSpPr>
              <p:spPr>
                <a:xfrm>
                  <a:off x="3496603" y="1054020"/>
                  <a:ext cx="2949721" cy="33311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DFAB3EDD-150F-4A35-81C0-135DB3320734}"/>
                  </a:ext>
                </a:extLst>
              </p:cNvPr>
              <p:cNvSpPr/>
              <p:nvPr/>
            </p:nvSpPr>
            <p:spPr>
              <a:xfrm>
                <a:off x="3196882" y="2121487"/>
                <a:ext cx="1471833" cy="46166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Start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795C954-DEBD-4034-AF7D-D648FAFC729E}"/>
                </a:ext>
              </a:extLst>
            </p:cNvPr>
            <p:cNvSpPr txBox="1"/>
            <p:nvPr/>
          </p:nvSpPr>
          <p:spPr>
            <a:xfrm>
              <a:off x="5183276" y="2774065"/>
              <a:ext cx="1937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Web Assignment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2277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9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A331327-A7F3-4895-916B-B9677FCBEC37}"/>
              </a:ext>
            </a:extLst>
          </p:cNvPr>
          <p:cNvSpPr/>
          <p:nvPr/>
        </p:nvSpPr>
        <p:spPr>
          <a:xfrm>
            <a:off x="0" y="6361144"/>
            <a:ext cx="12192000" cy="496855"/>
          </a:xfrm>
          <a:prstGeom prst="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BEA6FC-F75E-4E4D-9304-C6CA6C3AA513}"/>
              </a:ext>
            </a:extLst>
          </p:cNvPr>
          <p:cNvSpPr txBox="1"/>
          <p:nvPr/>
        </p:nvSpPr>
        <p:spPr>
          <a:xfrm>
            <a:off x="156208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Facebook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9A351E-A5E5-4D07-B6D3-FB16EA3D7541}"/>
              </a:ext>
            </a:extLst>
          </p:cNvPr>
          <p:cNvSpPr txBox="1"/>
          <p:nvPr/>
        </p:nvSpPr>
        <p:spPr>
          <a:xfrm>
            <a:off x="5498124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Twitter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7C98DA-0091-4AF6-A436-2DC77871CDD3}"/>
              </a:ext>
            </a:extLst>
          </p:cNvPr>
          <p:cNvSpPr txBox="1"/>
          <p:nvPr/>
        </p:nvSpPr>
        <p:spPr>
          <a:xfrm>
            <a:off x="10840039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Contact Us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F2306E-52A6-4A5B-9260-1EF6EEF19D20}"/>
              </a:ext>
            </a:extLst>
          </p:cNvPr>
          <p:cNvSpPr txBox="1"/>
          <p:nvPr/>
        </p:nvSpPr>
        <p:spPr>
          <a:xfrm>
            <a:off x="1937527" y="133750"/>
            <a:ext cx="3745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</a:rPr>
              <a:t>Assignments</a:t>
            </a:r>
            <a:r>
              <a:rPr lang="en-IN" b="1" dirty="0">
                <a:solidFill>
                  <a:schemeClr val="bg1"/>
                </a:solidFill>
              </a:rPr>
              <a:t> &gt; Edit </a:t>
            </a:r>
            <a:r>
              <a:rPr lang="en-IN" sz="1800" b="1" dirty="0">
                <a:solidFill>
                  <a:schemeClr val="bg1"/>
                </a:solidFill>
              </a:rPr>
              <a:t>Assignments</a:t>
            </a:r>
            <a:endParaRPr lang="en-IN" b="1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03EF6A-C997-48FD-A0A0-2BC00522B377}"/>
              </a:ext>
            </a:extLst>
          </p:cNvPr>
          <p:cNvGrpSpPr/>
          <p:nvPr/>
        </p:nvGrpSpPr>
        <p:grpSpPr>
          <a:xfrm>
            <a:off x="2989546" y="2724678"/>
            <a:ext cx="5143451" cy="1407276"/>
            <a:chOff x="2989546" y="2724678"/>
            <a:chExt cx="5143451" cy="140727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D1551F0-99C9-4E23-B363-C211677B7C78}"/>
                </a:ext>
              </a:extLst>
            </p:cNvPr>
            <p:cNvGrpSpPr/>
            <p:nvPr/>
          </p:nvGrpSpPr>
          <p:grpSpPr>
            <a:xfrm>
              <a:off x="2989546" y="2724678"/>
              <a:ext cx="5143451" cy="1407276"/>
              <a:chOff x="1025035" y="1175876"/>
              <a:chExt cx="5143451" cy="1407276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9616606-E11D-44AF-9212-EED494816BB3}"/>
                  </a:ext>
                </a:extLst>
              </p:cNvPr>
              <p:cNvGrpSpPr/>
              <p:nvPr/>
            </p:nvGrpSpPr>
            <p:grpSpPr>
              <a:xfrm>
                <a:off x="1025035" y="1175876"/>
                <a:ext cx="5143451" cy="382504"/>
                <a:chOff x="1302873" y="1004633"/>
                <a:chExt cx="5143451" cy="382504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A548D4D-FB77-4011-8260-1B560AF363C9}"/>
                    </a:ext>
                  </a:extLst>
                </p:cNvPr>
                <p:cNvSpPr txBox="1"/>
                <p:nvPr/>
              </p:nvSpPr>
              <p:spPr>
                <a:xfrm>
                  <a:off x="1302873" y="1004633"/>
                  <a:ext cx="2067281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IN" dirty="0">
                      <a:solidFill>
                        <a:schemeClr val="bg1"/>
                      </a:solidFill>
                    </a:rPr>
                    <a:t>Assignments Name: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5B631B4-8340-45B1-9F2E-B02D425F56D8}"/>
                    </a:ext>
                  </a:extLst>
                </p:cNvPr>
                <p:cNvSpPr/>
                <p:nvPr/>
              </p:nvSpPr>
              <p:spPr>
                <a:xfrm>
                  <a:off x="3496603" y="1054020"/>
                  <a:ext cx="2949721" cy="33311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DFAB3EDD-150F-4A35-81C0-135DB3320734}"/>
                  </a:ext>
                </a:extLst>
              </p:cNvPr>
              <p:cNvSpPr/>
              <p:nvPr/>
            </p:nvSpPr>
            <p:spPr>
              <a:xfrm>
                <a:off x="3196882" y="2121487"/>
                <a:ext cx="1471833" cy="46166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Start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795C954-DEBD-4034-AF7D-D648FAFC729E}"/>
                </a:ext>
              </a:extLst>
            </p:cNvPr>
            <p:cNvSpPr txBox="1"/>
            <p:nvPr/>
          </p:nvSpPr>
          <p:spPr>
            <a:xfrm>
              <a:off x="5183276" y="2774065"/>
              <a:ext cx="1937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Web Assignment</a:t>
              </a:r>
            </a:p>
          </p:txBody>
        </p:sp>
      </p:grp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F3CA71F1-4AD9-4242-850E-0B3D8354DFB9}"/>
              </a:ext>
            </a:extLst>
          </p:cNvPr>
          <p:cNvSpPr/>
          <p:nvPr/>
        </p:nvSpPr>
        <p:spPr>
          <a:xfrm rot="10800000">
            <a:off x="7895580" y="2863978"/>
            <a:ext cx="217196" cy="189174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57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ECDE5A3-7F4F-4E57-90AB-BAE84B273648}"/>
              </a:ext>
            </a:extLst>
          </p:cNvPr>
          <p:cNvGrpSpPr/>
          <p:nvPr/>
        </p:nvGrpSpPr>
        <p:grpSpPr>
          <a:xfrm>
            <a:off x="0" y="228599"/>
            <a:ext cx="12192000" cy="6629399"/>
            <a:chOff x="0" y="225083"/>
            <a:chExt cx="12192000" cy="663291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A331327-A7F3-4895-916B-B9677FCBEC37}"/>
                </a:ext>
              </a:extLst>
            </p:cNvPr>
            <p:cNvSpPr/>
            <p:nvPr/>
          </p:nvSpPr>
          <p:spPr>
            <a:xfrm>
              <a:off x="0" y="6361144"/>
              <a:ext cx="12192000" cy="496855"/>
            </a:xfrm>
            <a:prstGeom prst="rect">
              <a:avLst/>
            </a:prstGeom>
            <a:solidFill>
              <a:srgbClr val="111F3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7A6B2EF-F094-4C67-87A9-614E767C9B85}"/>
                </a:ext>
              </a:extLst>
            </p:cNvPr>
            <p:cNvGrpSpPr/>
            <p:nvPr/>
          </p:nvGrpSpPr>
          <p:grpSpPr>
            <a:xfrm>
              <a:off x="156208" y="225083"/>
              <a:ext cx="11879584" cy="6588983"/>
              <a:chOff x="156208" y="225083"/>
              <a:chExt cx="11879584" cy="6588983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E234133-93DC-4033-A977-9CF7823E73A0}"/>
                  </a:ext>
                </a:extLst>
              </p:cNvPr>
              <p:cNvSpPr/>
              <p:nvPr/>
            </p:nvSpPr>
            <p:spPr>
              <a:xfrm>
                <a:off x="462621" y="225083"/>
                <a:ext cx="11266758" cy="6020783"/>
              </a:xfrm>
              <a:prstGeom prst="rect">
                <a:avLst/>
              </a:prstGeom>
              <a:solidFill>
                <a:srgbClr val="17294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BEA6FC-F75E-4E4D-9304-C6CA6C3AA513}"/>
                  </a:ext>
                </a:extLst>
              </p:cNvPr>
              <p:cNvSpPr txBox="1"/>
              <p:nvPr/>
            </p:nvSpPr>
            <p:spPr>
              <a:xfrm>
                <a:off x="156208" y="6444734"/>
                <a:ext cx="11957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Facebook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7C98DA-0091-4AF6-A436-2DC77871CDD3}"/>
                  </a:ext>
                </a:extLst>
              </p:cNvPr>
              <p:cNvSpPr txBox="1"/>
              <p:nvPr/>
            </p:nvSpPr>
            <p:spPr>
              <a:xfrm>
                <a:off x="10840039" y="6444734"/>
                <a:ext cx="11957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Contact Us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78BF5126-97F4-4251-B053-19E11A42B9EC}"/>
                  </a:ext>
                </a:extLst>
              </p:cNvPr>
              <p:cNvGrpSpPr/>
              <p:nvPr/>
            </p:nvGrpSpPr>
            <p:grpSpPr>
              <a:xfrm>
                <a:off x="2166425" y="422957"/>
                <a:ext cx="9128760" cy="6391109"/>
                <a:chOff x="2166425" y="422957"/>
                <a:chExt cx="9128760" cy="6391109"/>
              </a:xfrm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95968DAE-CB9B-4201-AD8C-7A85BA602E52}"/>
                    </a:ext>
                  </a:extLst>
                </p:cNvPr>
                <p:cNvSpPr/>
                <p:nvPr/>
              </p:nvSpPr>
              <p:spPr>
                <a:xfrm>
                  <a:off x="7234309" y="422957"/>
                  <a:ext cx="3756074" cy="5416062"/>
                </a:xfrm>
                <a:prstGeom prst="roundRect">
                  <a:avLst/>
                </a:prstGeom>
                <a:solidFill>
                  <a:srgbClr val="111F3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319B6C3-BE32-4026-A767-B0CB96A8703B}"/>
                    </a:ext>
                  </a:extLst>
                </p:cNvPr>
                <p:cNvGrpSpPr/>
                <p:nvPr/>
              </p:nvGrpSpPr>
              <p:grpSpPr>
                <a:xfrm>
                  <a:off x="7433600" y="1242536"/>
                  <a:ext cx="3303565" cy="813694"/>
                  <a:chOff x="7301130" y="1903830"/>
                  <a:chExt cx="3303565" cy="813694"/>
                </a:xfrm>
              </p:grpSpPr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1D28A97B-9007-4383-B12B-77C51ECCCF13}"/>
                      </a:ext>
                    </a:extLst>
                  </p:cNvPr>
                  <p:cNvSpPr txBox="1"/>
                  <p:nvPr/>
                </p:nvSpPr>
                <p:spPr>
                  <a:xfrm>
                    <a:off x="7301130" y="1903830"/>
                    <a:ext cx="1213339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IN" dirty="0">
                        <a:solidFill>
                          <a:schemeClr val="bg1"/>
                        </a:solidFill>
                        <a:effectLst/>
                      </a:rPr>
                      <a:t>Name:</a:t>
                    </a:r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249B7F81-DDB7-4701-B3E5-12D07AA98D04}"/>
                      </a:ext>
                    </a:extLst>
                  </p:cNvPr>
                  <p:cNvSpPr/>
                  <p:nvPr/>
                </p:nvSpPr>
                <p:spPr>
                  <a:xfrm>
                    <a:off x="7355058" y="2255859"/>
                    <a:ext cx="3249637" cy="46166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>
                      <a:ln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ln>
                      <a:noFill/>
                    </a:endParaRPr>
                  </a:p>
                </p:txBody>
              </p: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0D23CF00-CD47-4E50-A003-D8B8D52D78FD}"/>
                    </a:ext>
                  </a:extLst>
                </p:cNvPr>
                <p:cNvGrpSpPr/>
                <p:nvPr/>
              </p:nvGrpSpPr>
              <p:grpSpPr>
                <a:xfrm>
                  <a:off x="7433600" y="2317294"/>
                  <a:ext cx="3303565" cy="813694"/>
                  <a:chOff x="7301130" y="1903830"/>
                  <a:chExt cx="3303565" cy="813694"/>
                </a:xfrm>
              </p:grpSpPr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FE923CE6-A512-4B0F-89F8-CB1955817370}"/>
                      </a:ext>
                    </a:extLst>
                  </p:cNvPr>
                  <p:cNvSpPr txBox="1"/>
                  <p:nvPr/>
                </p:nvSpPr>
                <p:spPr>
                  <a:xfrm>
                    <a:off x="7301130" y="1903830"/>
                    <a:ext cx="1213339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IN" dirty="0">
                        <a:solidFill>
                          <a:schemeClr val="bg1"/>
                        </a:solidFill>
                        <a:effectLst/>
                      </a:rPr>
                      <a:t>Email ID:</a:t>
                    </a:r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21DF1217-7E23-4459-9A4D-AD12D691C905}"/>
                      </a:ext>
                    </a:extLst>
                  </p:cNvPr>
                  <p:cNvSpPr/>
                  <p:nvPr/>
                </p:nvSpPr>
                <p:spPr>
                  <a:xfrm>
                    <a:off x="7355058" y="2255859"/>
                    <a:ext cx="3249637" cy="46166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>
                      <a:ln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ln>
                      <a:noFill/>
                    </a:endParaRPr>
                  </a:p>
                </p:txBody>
              </p: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0CB1A962-52A5-4745-92DF-CD501BDCFAE5}"/>
                    </a:ext>
                  </a:extLst>
                </p:cNvPr>
                <p:cNvGrpSpPr/>
                <p:nvPr/>
              </p:nvGrpSpPr>
              <p:grpSpPr>
                <a:xfrm>
                  <a:off x="7433600" y="3392051"/>
                  <a:ext cx="3303565" cy="813694"/>
                  <a:chOff x="7301130" y="1903830"/>
                  <a:chExt cx="3303565" cy="813694"/>
                </a:xfrm>
              </p:grpSpPr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0BE64551-C323-4DB0-AF56-573F546D7EE5}"/>
                      </a:ext>
                    </a:extLst>
                  </p:cNvPr>
                  <p:cNvSpPr txBox="1"/>
                  <p:nvPr/>
                </p:nvSpPr>
                <p:spPr>
                  <a:xfrm>
                    <a:off x="7301130" y="1903830"/>
                    <a:ext cx="213243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IN" dirty="0">
                        <a:solidFill>
                          <a:schemeClr val="bg1"/>
                        </a:solidFill>
                        <a:effectLst/>
                      </a:rPr>
                      <a:t>Password:</a:t>
                    </a:r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1486B59-04B4-42B7-A77B-3B551EE54B7E}"/>
                      </a:ext>
                    </a:extLst>
                  </p:cNvPr>
                  <p:cNvSpPr/>
                  <p:nvPr/>
                </p:nvSpPr>
                <p:spPr>
                  <a:xfrm>
                    <a:off x="7355058" y="2255859"/>
                    <a:ext cx="3249637" cy="46166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>
                      <a:ln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ln>
                      <a:noFill/>
                    </a:endParaRPr>
                  </a:p>
                </p:txBody>
              </p:sp>
            </p:grpSp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F2F8E886-6EE7-446E-91B8-C4F395980FF8}"/>
                    </a:ext>
                  </a:extLst>
                </p:cNvPr>
                <p:cNvSpPr/>
                <p:nvPr/>
              </p:nvSpPr>
              <p:spPr>
                <a:xfrm>
                  <a:off x="8287188" y="4818837"/>
                  <a:ext cx="1471833" cy="461665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Sign In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F4E6C6A3-0817-41E9-9F1A-18792828F6DE}"/>
                    </a:ext>
                  </a:extLst>
                </p:cNvPr>
                <p:cNvSpPr/>
                <p:nvPr/>
              </p:nvSpPr>
              <p:spPr>
                <a:xfrm>
                  <a:off x="7487528" y="4366650"/>
                  <a:ext cx="263771" cy="2003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D278E55-8C66-4682-89D4-751067D2B7FE}"/>
                    </a:ext>
                  </a:extLst>
                </p:cNvPr>
                <p:cNvSpPr txBox="1"/>
                <p:nvPr/>
              </p:nvSpPr>
              <p:spPr>
                <a:xfrm>
                  <a:off x="7751299" y="4312919"/>
                  <a:ext cx="202310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dirty="0">
                      <a:solidFill>
                        <a:schemeClr val="bg1"/>
                      </a:solidFill>
                    </a:rPr>
                    <a:t>Remember Me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4CD551A-6747-46EF-91CE-3D6FAD756E46}"/>
                    </a:ext>
                  </a:extLst>
                </p:cNvPr>
                <p:cNvSpPr txBox="1"/>
                <p:nvPr/>
              </p:nvSpPr>
              <p:spPr>
                <a:xfrm>
                  <a:off x="7423048" y="5876534"/>
                  <a:ext cx="38721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Already have an account? </a:t>
                  </a:r>
                  <a:r>
                    <a:rPr lang="en-US" dirty="0">
                      <a:solidFill>
                        <a:schemeClr val="accent1"/>
                      </a:solidFill>
                    </a:rPr>
                    <a:t>Login here </a:t>
                  </a:r>
                  <a:endParaRPr lang="en-IN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89A351E-A5E5-4D07-B6D3-FB16EA3D7541}"/>
                    </a:ext>
                  </a:extLst>
                </p:cNvPr>
                <p:cNvSpPr txBox="1"/>
                <p:nvPr/>
              </p:nvSpPr>
              <p:spPr>
                <a:xfrm>
                  <a:off x="5498124" y="6444734"/>
                  <a:ext cx="11957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solidFill>
                        <a:schemeClr val="bg1"/>
                      </a:solidFill>
                    </a:rPr>
                    <a:t>Twitter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F93B0EE-DE18-4261-98A5-6731AB09AA91}"/>
                    </a:ext>
                  </a:extLst>
                </p:cNvPr>
                <p:cNvSpPr txBox="1"/>
                <p:nvPr/>
              </p:nvSpPr>
              <p:spPr>
                <a:xfrm>
                  <a:off x="2166425" y="2523040"/>
                  <a:ext cx="272444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>
                      <a:solidFill>
                        <a:schemeClr val="bg1"/>
                      </a:solidFill>
                    </a:rPr>
                    <a:t>Let’s  </a:t>
                  </a:r>
                  <a:r>
                    <a:rPr lang="en-IN" sz="5400" b="1" dirty="0">
                      <a:solidFill>
                        <a:schemeClr val="bg1"/>
                      </a:solidFill>
                    </a:rPr>
                    <a:t>Start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AD995D9-9B34-4D95-9F3C-DA9201885D3F}"/>
                    </a:ext>
                  </a:extLst>
                </p:cNvPr>
                <p:cNvSpPr txBox="1"/>
                <p:nvPr/>
              </p:nvSpPr>
              <p:spPr>
                <a:xfrm>
                  <a:off x="8325433" y="448371"/>
                  <a:ext cx="1918482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/>
                      </a:solidFill>
                    </a:rPr>
                    <a:t>Sign In </a:t>
                  </a:r>
                  <a:br>
                    <a:rPr lang="en-US" sz="2400" dirty="0">
                      <a:solidFill>
                        <a:schemeClr val="bg1"/>
                      </a:solidFill>
                    </a:rPr>
                  </a:br>
                  <a:r>
                    <a:rPr lang="en-US" sz="1400" dirty="0">
                      <a:solidFill>
                        <a:schemeClr val="bg1"/>
                      </a:solidFill>
                    </a:rPr>
                    <a:t>or create an account</a:t>
                  </a:r>
                  <a:endParaRPr lang="en-IN" sz="14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73213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9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D27C99D-82ED-4F12-B732-99E83CA0A380}"/>
              </a:ext>
            </a:extLst>
          </p:cNvPr>
          <p:cNvSpPr/>
          <p:nvPr/>
        </p:nvSpPr>
        <p:spPr>
          <a:xfrm>
            <a:off x="0" y="43934"/>
            <a:ext cx="1828800" cy="6261854"/>
          </a:xfrm>
          <a:prstGeom prst="roundRect">
            <a:avLst>
              <a:gd name="adj" fmla="val 0"/>
            </a:avLst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A331327-A7F3-4895-916B-B9677FCBEC37}"/>
              </a:ext>
            </a:extLst>
          </p:cNvPr>
          <p:cNvSpPr/>
          <p:nvPr/>
        </p:nvSpPr>
        <p:spPr>
          <a:xfrm>
            <a:off x="0" y="6361144"/>
            <a:ext cx="12192000" cy="496855"/>
          </a:xfrm>
          <a:prstGeom prst="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BEA6FC-F75E-4E4D-9304-C6CA6C3AA513}"/>
              </a:ext>
            </a:extLst>
          </p:cNvPr>
          <p:cNvSpPr txBox="1"/>
          <p:nvPr/>
        </p:nvSpPr>
        <p:spPr>
          <a:xfrm>
            <a:off x="156208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Facebook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9A351E-A5E5-4D07-B6D3-FB16EA3D7541}"/>
              </a:ext>
            </a:extLst>
          </p:cNvPr>
          <p:cNvSpPr txBox="1"/>
          <p:nvPr/>
        </p:nvSpPr>
        <p:spPr>
          <a:xfrm>
            <a:off x="5498124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Twitter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7C98DA-0091-4AF6-A436-2DC77871CDD3}"/>
              </a:ext>
            </a:extLst>
          </p:cNvPr>
          <p:cNvSpPr txBox="1"/>
          <p:nvPr/>
        </p:nvSpPr>
        <p:spPr>
          <a:xfrm>
            <a:off x="10840039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Contact Us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473B870-C057-494E-A728-FC0A1670FC6D}"/>
              </a:ext>
            </a:extLst>
          </p:cNvPr>
          <p:cNvGrpSpPr/>
          <p:nvPr/>
        </p:nvGrpSpPr>
        <p:grpSpPr>
          <a:xfrm>
            <a:off x="80593" y="876705"/>
            <a:ext cx="1639478" cy="4308853"/>
            <a:chOff x="5026856" y="394214"/>
            <a:chExt cx="1645920" cy="410587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822C1F-D87D-4D65-814C-F3823F58F33D}"/>
                </a:ext>
              </a:extLst>
            </p:cNvPr>
            <p:cNvSpPr txBox="1"/>
            <p:nvPr/>
          </p:nvSpPr>
          <p:spPr>
            <a:xfrm>
              <a:off x="5026856" y="394214"/>
              <a:ext cx="942536" cy="351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Home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C5EFDE8-2CF7-4575-A695-A272D37B67E8}"/>
                </a:ext>
              </a:extLst>
            </p:cNvPr>
            <p:cNvSpPr txBox="1"/>
            <p:nvPr/>
          </p:nvSpPr>
          <p:spPr>
            <a:xfrm>
              <a:off x="5026856" y="3313949"/>
              <a:ext cx="1266093" cy="351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Discussion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7E7E612-BCE7-4D16-9CC3-A8EB7E0B1DA4}"/>
                </a:ext>
              </a:extLst>
            </p:cNvPr>
            <p:cNvSpPr txBox="1"/>
            <p:nvPr/>
          </p:nvSpPr>
          <p:spPr>
            <a:xfrm>
              <a:off x="5026856" y="1228424"/>
              <a:ext cx="1266093" cy="351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Grades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45AAA8B-EAD1-4773-ACCA-9EFB4772A1C8}"/>
                </a:ext>
              </a:extLst>
            </p:cNvPr>
            <p:cNvSpPr txBox="1"/>
            <p:nvPr/>
          </p:nvSpPr>
          <p:spPr>
            <a:xfrm>
              <a:off x="5026856" y="4148156"/>
              <a:ext cx="1266093" cy="351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Modules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040AC9B-43D0-48E7-98FB-303CEA89D992}"/>
                </a:ext>
              </a:extLst>
            </p:cNvPr>
            <p:cNvSpPr txBox="1"/>
            <p:nvPr/>
          </p:nvSpPr>
          <p:spPr>
            <a:xfrm>
              <a:off x="5026856" y="811319"/>
              <a:ext cx="1097280" cy="351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Quizzes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E2F54CC-9925-4EDF-9F72-5D04912C9691}"/>
                </a:ext>
              </a:extLst>
            </p:cNvPr>
            <p:cNvSpPr txBox="1"/>
            <p:nvPr/>
          </p:nvSpPr>
          <p:spPr>
            <a:xfrm>
              <a:off x="5026856" y="3731054"/>
              <a:ext cx="1645920" cy="351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Assignments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B21B52D-E127-4E22-97FF-5740DF23A679}"/>
                </a:ext>
              </a:extLst>
            </p:cNvPr>
            <p:cNvSpPr txBox="1"/>
            <p:nvPr/>
          </p:nvSpPr>
          <p:spPr>
            <a:xfrm>
              <a:off x="5026856" y="1645529"/>
              <a:ext cx="1645920" cy="351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People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3854DCC-8797-4B69-B940-A83EA9338A8E}"/>
                </a:ext>
              </a:extLst>
            </p:cNvPr>
            <p:cNvSpPr txBox="1"/>
            <p:nvPr/>
          </p:nvSpPr>
          <p:spPr>
            <a:xfrm>
              <a:off x="5026856" y="2062634"/>
              <a:ext cx="1266093" cy="351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Pages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4055EF4-643D-4569-8401-3CA67037F760}"/>
                </a:ext>
              </a:extLst>
            </p:cNvPr>
            <p:cNvSpPr txBox="1"/>
            <p:nvPr/>
          </p:nvSpPr>
          <p:spPr>
            <a:xfrm>
              <a:off x="5026856" y="2479739"/>
              <a:ext cx="956603" cy="351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Files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119F667-467C-4E68-A206-E6378219EA9B}"/>
                </a:ext>
              </a:extLst>
            </p:cNvPr>
            <p:cNvSpPr txBox="1"/>
            <p:nvPr/>
          </p:nvSpPr>
          <p:spPr>
            <a:xfrm>
              <a:off x="5026856" y="2896844"/>
              <a:ext cx="1266093" cy="351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Syllabus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F4024B99-B53A-45F7-AA0A-B0EE5571D392}"/>
              </a:ext>
            </a:extLst>
          </p:cNvPr>
          <p:cNvSpPr txBox="1"/>
          <p:nvPr/>
        </p:nvSpPr>
        <p:spPr>
          <a:xfrm>
            <a:off x="80593" y="5240914"/>
            <a:ext cx="1026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Calendar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F2306E-52A6-4A5B-9260-1EF6EEF19D20}"/>
              </a:ext>
            </a:extLst>
          </p:cNvPr>
          <p:cNvSpPr txBox="1"/>
          <p:nvPr/>
        </p:nvSpPr>
        <p:spPr>
          <a:xfrm>
            <a:off x="1937527" y="133750"/>
            <a:ext cx="3745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</a:rPr>
              <a:t>Assignments</a:t>
            </a:r>
            <a:r>
              <a:rPr lang="en-IN" b="1" dirty="0">
                <a:solidFill>
                  <a:schemeClr val="bg1"/>
                </a:solidFill>
              </a:rPr>
              <a:t> &gt; Edit </a:t>
            </a:r>
            <a:r>
              <a:rPr lang="en-IN" sz="1800" b="1" dirty="0">
                <a:solidFill>
                  <a:schemeClr val="bg1"/>
                </a:solidFill>
              </a:rPr>
              <a:t>Assignments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FAB3EDD-150F-4A35-81C0-135DB3320734}"/>
              </a:ext>
            </a:extLst>
          </p:cNvPr>
          <p:cNvSpPr/>
          <p:nvPr/>
        </p:nvSpPr>
        <p:spPr>
          <a:xfrm>
            <a:off x="9198097" y="5500683"/>
            <a:ext cx="1471833" cy="46166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Submit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70C2AE-D57F-4BB4-BC99-6CA9061D9781}"/>
              </a:ext>
            </a:extLst>
          </p:cNvPr>
          <p:cNvSpPr/>
          <p:nvPr/>
        </p:nvSpPr>
        <p:spPr>
          <a:xfrm>
            <a:off x="1958461" y="778663"/>
            <a:ext cx="4539961" cy="504536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172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94A7878-31AA-4DE5-8976-24B87E584FF2}"/>
              </a:ext>
            </a:extLst>
          </p:cNvPr>
          <p:cNvSpPr/>
          <p:nvPr/>
        </p:nvSpPr>
        <p:spPr>
          <a:xfrm>
            <a:off x="9169523" y="5500683"/>
            <a:ext cx="1471833" cy="46166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543470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9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D27C99D-82ED-4F12-B732-99E83CA0A380}"/>
              </a:ext>
            </a:extLst>
          </p:cNvPr>
          <p:cNvSpPr/>
          <p:nvPr/>
        </p:nvSpPr>
        <p:spPr>
          <a:xfrm>
            <a:off x="0" y="43934"/>
            <a:ext cx="1828800" cy="6261854"/>
          </a:xfrm>
          <a:prstGeom prst="roundRect">
            <a:avLst>
              <a:gd name="adj" fmla="val 0"/>
            </a:avLst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A331327-A7F3-4895-916B-B9677FCBEC37}"/>
              </a:ext>
            </a:extLst>
          </p:cNvPr>
          <p:cNvSpPr/>
          <p:nvPr/>
        </p:nvSpPr>
        <p:spPr>
          <a:xfrm>
            <a:off x="0" y="6361144"/>
            <a:ext cx="12192000" cy="496855"/>
          </a:xfrm>
          <a:prstGeom prst="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BEA6FC-F75E-4E4D-9304-C6CA6C3AA513}"/>
              </a:ext>
            </a:extLst>
          </p:cNvPr>
          <p:cNvSpPr txBox="1"/>
          <p:nvPr/>
        </p:nvSpPr>
        <p:spPr>
          <a:xfrm>
            <a:off x="156208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Facebook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9A351E-A5E5-4D07-B6D3-FB16EA3D7541}"/>
              </a:ext>
            </a:extLst>
          </p:cNvPr>
          <p:cNvSpPr txBox="1"/>
          <p:nvPr/>
        </p:nvSpPr>
        <p:spPr>
          <a:xfrm>
            <a:off x="5498124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Twitter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7C98DA-0091-4AF6-A436-2DC77871CDD3}"/>
              </a:ext>
            </a:extLst>
          </p:cNvPr>
          <p:cNvSpPr txBox="1"/>
          <p:nvPr/>
        </p:nvSpPr>
        <p:spPr>
          <a:xfrm>
            <a:off x="10840039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Contact Us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473B870-C057-494E-A728-FC0A1670FC6D}"/>
              </a:ext>
            </a:extLst>
          </p:cNvPr>
          <p:cNvGrpSpPr/>
          <p:nvPr/>
        </p:nvGrpSpPr>
        <p:grpSpPr>
          <a:xfrm>
            <a:off x="80593" y="876705"/>
            <a:ext cx="1639478" cy="4308853"/>
            <a:chOff x="5026856" y="394214"/>
            <a:chExt cx="1645920" cy="410587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822C1F-D87D-4D65-814C-F3823F58F33D}"/>
                </a:ext>
              </a:extLst>
            </p:cNvPr>
            <p:cNvSpPr txBox="1"/>
            <p:nvPr/>
          </p:nvSpPr>
          <p:spPr>
            <a:xfrm>
              <a:off x="5026856" y="394214"/>
              <a:ext cx="942536" cy="351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Home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C5EFDE8-2CF7-4575-A695-A272D37B67E8}"/>
                </a:ext>
              </a:extLst>
            </p:cNvPr>
            <p:cNvSpPr txBox="1"/>
            <p:nvPr/>
          </p:nvSpPr>
          <p:spPr>
            <a:xfrm>
              <a:off x="5026856" y="3313949"/>
              <a:ext cx="1266093" cy="351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Discussion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7E7E612-BCE7-4D16-9CC3-A8EB7E0B1DA4}"/>
                </a:ext>
              </a:extLst>
            </p:cNvPr>
            <p:cNvSpPr txBox="1"/>
            <p:nvPr/>
          </p:nvSpPr>
          <p:spPr>
            <a:xfrm>
              <a:off x="5026856" y="1228424"/>
              <a:ext cx="1266093" cy="351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Grades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45AAA8B-EAD1-4773-ACCA-9EFB4772A1C8}"/>
                </a:ext>
              </a:extLst>
            </p:cNvPr>
            <p:cNvSpPr txBox="1"/>
            <p:nvPr/>
          </p:nvSpPr>
          <p:spPr>
            <a:xfrm>
              <a:off x="5026856" y="4148156"/>
              <a:ext cx="1266093" cy="351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Modules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040AC9B-43D0-48E7-98FB-303CEA89D992}"/>
                </a:ext>
              </a:extLst>
            </p:cNvPr>
            <p:cNvSpPr txBox="1"/>
            <p:nvPr/>
          </p:nvSpPr>
          <p:spPr>
            <a:xfrm>
              <a:off x="5026856" y="811319"/>
              <a:ext cx="1097280" cy="351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Quizzes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E2F54CC-9925-4EDF-9F72-5D04912C9691}"/>
                </a:ext>
              </a:extLst>
            </p:cNvPr>
            <p:cNvSpPr txBox="1"/>
            <p:nvPr/>
          </p:nvSpPr>
          <p:spPr>
            <a:xfrm>
              <a:off x="5026856" y="3731054"/>
              <a:ext cx="1645920" cy="351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Assignments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B21B52D-E127-4E22-97FF-5740DF23A679}"/>
                </a:ext>
              </a:extLst>
            </p:cNvPr>
            <p:cNvSpPr txBox="1"/>
            <p:nvPr/>
          </p:nvSpPr>
          <p:spPr>
            <a:xfrm>
              <a:off x="5026856" y="1645529"/>
              <a:ext cx="1645920" cy="351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People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3854DCC-8797-4B69-B940-A83EA9338A8E}"/>
                </a:ext>
              </a:extLst>
            </p:cNvPr>
            <p:cNvSpPr txBox="1"/>
            <p:nvPr/>
          </p:nvSpPr>
          <p:spPr>
            <a:xfrm>
              <a:off x="5026856" y="2062634"/>
              <a:ext cx="1266093" cy="351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Pages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4055EF4-643D-4569-8401-3CA67037F760}"/>
                </a:ext>
              </a:extLst>
            </p:cNvPr>
            <p:cNvSpPr txBox="1"/>
            <p:nvPr/>
          </p:nvSpPr>
          <p:spPr>
            <a:xfrm>
              <a:off x="5026856" y="2479739"/>
              <a:ext cx="956603" cy="351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Files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119F667-467C-4E68-A206-E6378219EA9B}"/>
                </a:ext>
              </a:extLst>
            </p:cNvPr>
            <p:cNvSpPr txBox="1"/>
            <p:nvPr/>
          </p:nvSpPr>
          <p:spPr>
            <a:xfrm>
              <a:off x="5026856" y="2896844"/>
              <a:ext cx="1266093" cy="351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Syllabus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F4024B99-B53A-45F7-AA0A-B0EE5571D392}"/>
              </a:ext>
            </a:extLst>
          </p:cNvPr>
          <p:cNvSpPr txBox="1"/>
          <p:nvPr/>
        </p:nvSpPr>
        <p:spPr>
          <a:xfrm>
            <a:off x="80593" y="5240914"/>
            <a:ext cx="1026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Calendar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E6A31C-ACEB-4700-8D01-5ADA12B469D1}"/>
              </a:ext>
            </a:extLst>
          </p:cNvPr>
          <p:cNvSpPr txBox="1"/>
          <p:nvPr/>
        </p:nvSpPr>
        <p:spPr>
          <a:xfrm>
            <a:off x="6268278" y="125592"/>
            <a:ext cx="13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59F413-1140-433A-9F15-802B1AF06196}"/>
              </a:ext>
            </a:extLst>
          </p:cNvPr>
          <p:cNvSpPr/>
          <p:nvPr/>
        </p:nvSpPr>
        <p:spPr>
          <a:xfrm>
            <a:off x="2478157" y="552212"/>
            <a:ext cx="2080591" cy="496855"/>
          </a:xfrm>
          <a:prstGeom prst="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49759-8660-452F-A778-4B968675407D}"/>
              </a:ext>
            </a:extLst>
          </p:cNvPr>
          <p:cNvSpPr txBox="1"/>
          <p:nvPr/>
        </p:nvSpPr>
        <p:spPr>
          <a:xfrm>
            <a:off x="2707346" y="1049067"/>
            <a:ext cx="1622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Program Name 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6AD5F7A-841C-40E8-ACE3-7BE5D3542B54}"/>
              </a:ext>
            </a:extLst>
          </p:cNvPr>
          <p:cNvSpPr/>
          <p:nvPr/>
        </p:nvSpPr>
        <p:spPr>
          <a:xfrm rot="10800000">
            <a:off x="4142149" y="707355"/>
            <a:ext cx="166682" cy="165773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4E37E4-3C3E-4DF1-8DEE-000CA7BB161B}"/>
              </a:ext>
            </a:extLst>
          </p:cNvPr>
          <p:cNvGrpSpPr/>
          <p:nvPr/>
        </p:nvGrpSpPr>
        <p:grpSpPr>
          <a:xfrm>
            <a:off x="8991601" y="552212"/>
            <a:ext cx="2080591" cy="866187"/>
            <a:chOff x="5055705" y="552212"/>
            <a:chExt cx="2080591" cy="86618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231020-2EF4-40CB-ABED-38600C89A1AC}"/>
                </a:ext>
              </a:extLst>
            </p:cNvPr>
            <p:cNvSpPr/>
            <p:nvPr/>
          </p:nvSpPr>
          <p:spPr>
            <a:xfrm>
              <a:off x="5055705" y="552212"/>
              <a:ext cx="2080591" cy="496855"/>
            </a:xfrm>
            <a:prstGeom prst="rect">
              <a:avLst/>
            </a:prstGeom>
            <a:solidFill>
              <a:srgbClr val="111F3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C445F2-915D-472F-A617-3C5E3D2258CF}"/>
                </a:ext>
              </a:extLst>
            </p:cNvPr>
            <p:cNvSpPr txBox="1"/>
            <p:nvPr/>
          </p:nvSpPr>
          <p:spPr>
            <a:xfrm>
              <a:off x="5284894" y="1049067"/>
              <a:ext cx="162221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Test Name </a:t>
              </a:r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E2C11B3-4D94-49F3-8D5E-1521F0B6794A}"/>
                </a:ext>
              </a:extLst>
            </p:cNvPr>
            <p:cNvSpPr/>
            <p:nvPr/>
          </p:nvSpPr>
          <p:spPr>
            <a:xfrm rot="10800000">
              <a:off x="6907105" y="683896"/>
              <a:ext cx="166682" cy="165773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B9DBFF0-B4C0-4AC5-B025-FEC16C5B9FA2}"/>
              </a:ext>
            </a:extLst>
          </p:cNvPr>
          <p:cNvSpPr/>
          <p:nvPr/>
        </p:nvSpPr>
        <p:spPr>
          <a:xfrm>
            <a:off x="5781854" y="531367"/>
            <a:ext cx="2080591" cy="496855"/>
          </a:xfrm>
          <a:prstGeom prst="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7A5B90-9F00-4227-A16A-EFCBB6BAF2AD}"/>
              </a:ext>
            </a:extLst>
          </p:cNvPr>
          <p:cNvSpPr txBox="1"/>
          <p:nvPr/>
        </p:nvSpPr>
        <p:spPr>
          <a:xfrm>
            <a:off x="6011043" y="1028222"/>
            <a:ext cx="1622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Course Name 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9A9332C-4BAD-4DE0-A2A1-3927EA06D491}"/>
              </a:ext>
            </a:extLst>
          </p:cNvPr>
          <p:cNvSpPr/>
          <p:nvPr/>
        </p:nvSpPr>
        <p:spPr>
          <a:xfrm rot="10800000">
            <a:off x="7445846" y="686510"/>
            <a:ext cx="166682" cy="165773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B1D327A-4C0F-4A2E-88A3-101062DBAE0B}"/>
              </a:ext>
            </a:extLst>
          </p:cNvPr>
          <p:cNvGrpSpPr/>
          <p:nvPr/>
        </p:nvGrpSpPr>
        <p:grpSpPr>
          <a:xfrm>
            <a:off x="8955600" y="1853189"/>
            <a:ext cx="2242487" cy="496855"/>
            <a:chOff x="7796450" y="905990"/>
            <a:chExt cx="3891485" cy="49685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60690DA-D4EB-4E13-ACCF-1231DA8C7ECA}"/>
                </a:ext>
              </a:extLst>
            </p:cNvPr>
            <p:cNvSpPr/>
            <p:nvPr/>
          </p:nvSpPr>
          <p:spPr>
            <a:xfrm>
              <a:off x="9607344" y="905990"/>
              <a:ext cx="2080591" cy="496855"/>
            </a:xfrm>
            <a:prstGeom prst="rect">
              <a:avLst/>
            </a:prstGeom>
            <a:solidFill>
              <a:srgbClr val="111F3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/>
                <a:t>100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208C645-95B3-4DA1-9A69-980C81B527A2}"/>
                </a:ext>
              </a:extLst>
            </p:cNvPr>
            <p:cNvSpPr txBox="1"/>
            <p:nvPr/>
          </p:nvSpPr>
          <p:spPr>
            <a:xfrm>
              <a:off x="7796450" y="942074"/>
              <a:ext cx="162221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3006F76-4D3C-4FB5-B1F6-BCFB13A0DBC1}"/>
              </a:ext>
            </a:extLst>
          </p:cNvPr>
          <p:cNvSpPr txBox="1"/>
          <p:nvPr/>
        </p:nvSpPr>
        <p:spPr>
          <a:xfrm>
            <a:off x="8524460" y="1936821"/>
            <a:ext cx="1507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Total marks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CB134A0-B924-486C-9AA9-6A4D33DE5BB7}"/>
              </a:ext>
            </a:extLst>
          </p:cNvPr>
          <p:cNvGrpSpPr/>
          <p:nvPr/>
        </p:nvGrpSpPr>
        <p:grpSpPr>
          <a:xfrm>
            <a:off x="10499219" y="2715628"/>
            <a:ext cx="198783" cy="2784824"/>
            <a:chOff x="9925878" y="2559212"/>
            <a:chExt cx="198783" cy="278482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0C0C973-18F0-444D-88A8-D49A879D0D24}"/>
                </a:ext>
              </a:extLst>
            </p:cNvPr>
            <p:cNvSpPr/>
            <p:nvPr/>
          </p:nvSpPr>
          <p:spPr>
            <a:xfrm>
              <a:off x="9925878" y="2559212"/>
              <a:ext cx="198783" cy="1839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915503-8592-4A36-B0E3-2FFDCCAC9DAC}"/>
                </a:ext>
              </a:extLst>
            </p:cNvPr>
            <p:cNvSpPr/>
            <p:nvPr/>
          </p:nvSpPr>
          <p:spPr>
            <a:xfrm>
              <a:off x="9925878" y="2979190"/>
              <a:ext cx="198783" cy="1839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BF59B75-5C1F-431B-A379-7A6093A1F8DE}"/>
                </a:ext>
              </a:extLst>
            </p:cNvPr>
            <p:cNvSpPr/>
            <p:nvPr/>
          </p:nvSpPr>
          <p:spPr>
            <a:xfrm>
              <a:off x="9925878" y="5160048"/>
              <a:ext cx="198783" cy="1839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4E86BF7-7E7F-4702-BB5D-052328095DB8}"/>
                </a:ext>
              </a:extLst>
            </p:cNvPr>
            <p:cNvSpPr/>
            <p:nvPr/>
          </p:nvSpPr>
          <p:spPr>
            <a:xfrm>
              <a:off x="9925878" y="4744814"/>
              <a:ext cx="198783" cy="1839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A10A0D8-D466-4137-ADF6-16AC4E5BDDEE}"/>
                </a:ext>
              </a:extLst>
            </p:cNvPr>
            <p:cNvSpPr/>
            <p:nvPr/>
          </p:nvSpPr>
          <p:spPr>
            <a:xfrm>
              <a:off x="9925878" y="3289624"/>
              <a:ext cx="198783" cy="1839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8E6FC43-E462-4D81-BE43-F369E8D8C6DC}"/>
                </a:ext>
              </a:extLst>
            </p:cNvPr>
            <p:cNvSpPr/>
            <p:nvPr/>
          </p:nvSpPr>
          <p:spPr>
            <a:xfrm>
              <a:off x="9925878" y="3659367"/>
              <a:ext cx="198783" cy="1839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8276152-742C-4DC5-A838-AD170685365E}"/>
                </a:ext>
              </a:extLst>
            </p:cNvPr>
            <p:cNvSpPr/>
            <p:nvPr/>
          </p:nvSpPr>
          <p:spPr>
            <a:xfrm>
              <a:off x="9925878" y="4052585"/>
              <a:ext cx="198783" cy="1839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1E069C-76C3-450B-9F1F-B46EFAC8FA73}"/>
                </a:ext>
              </a:extLst>
            </p:cNvPr>
            <p:cNvSpPr/>
            <p:nvPr/>
          </p:nvSpPr>
          <p:spPr>
            <a:xfrm>
              <a:off x="9925878" y="4401072"/>
              <a:ext cx="198783" cy="1839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83" name="Table 83">
            <a:extLst>
              <a:ext uri="{FF2B5EF4-FFF2-40B4-BE49-F238E27FC236}">
                <a16:creationId xmlns:a16="http://schemas.microsoft.com/office/drawing/2014/main" id="{4106D5A6-1673-4637-859B-70007011C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024205"/>
              </p:ext>
            </p:extLst>
          </p:nvPr>
        </p:nvGraphicFramePr>
        <p:xfrm>
          <a:off x="2712040" y="2624680"/>
          <a:ext cx="8127999" cy="2966720"/>
        </p:xfrm>
        <a:graphic>
          <a:graphicData uri="http://schemas.openxmlformats.org/drawingml/2006/table">
            <a:tbl>
              <a:tblPr firstRow="1" bandRow="1"/>
              <a:tblGrid>
                <a:gridCol w="2709333">
                  <a:extLst>
                    <a:ext uri="{9D8B030D-6E8A-4147-A177-3AD203B41FA5}">
                      <a16:colId xmlns:a16="http://schemas.microsoft.com/office/drawing/2014/main" val="14720063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10271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01336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Certificate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301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Jhon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55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0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106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22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15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659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318626"/>
                  </a:ext>
                </a:extLst>
              </a:tr>
            </a:tbl>
          </a:graphicData>
        </a:graphic>
      </p:graphicFrame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66845192-404E-4611-864C-E5462F927241}"/>
              </a:ext>
            </a:extLst>
          </p:cNvPr>
          <p:cNvSpPr/>
          <p:nvPr/>
        </p:nvSpPr>
        <p:spPr>
          <a:xfrm>
            <a:off x="10336275" y="5734362"/>
            <a:ext cx="1471833" cy="46166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Exit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E6E2C76-573E-44E2-9C8F-4FDEC4E1242D}"/>
              </a:ext>
            </a:extLst>
          </p:cNvPr>
          <p:cNvSpPr/>
          <p:nvPr/>
        </p:nvSpPr>
        <p:spPr>
          <a:xfrm>
            <a:off x="8687086" y="5734362"/>
            <a:ext cx="1471833" cy="46166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Submit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3C18F13-E7BE-47E9-BBC3-2DEED33F4FA4}"/>
              </a:ext>
            </a:extLst>
          </p:cNvPr>
          <p:cNvSpPr txBox="1"/>
          <p:nvPr/>
        </p:nvSpPr>
        <p:spPr>
          <a:xfrm>
            <a:off x="3080932" y="625905"/>
            <a:ext cx="1029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CSIT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C55D4F9-0813-439B-B53B-9651DEE32C74}"/>
              </a:ext>
            </a:extLst>
          </p:cNvPr>
          <p:cNvSpPr txBox="1"/>
          <p:nvPr/>
        </p:nvSpPr>
        <p:spPr>
          <a:xfrm>
            <a:off x="5881558" y="612889"/>
            <a:ext cx="2153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Web Development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CF361EF-071A-42CC-BFC7-3C16B4D5A468}"/>
              </a:ext>
            </a:extLst>
          </p:cNvPr>
          <p:cNvSpPr txBox="1"/>
          <p:nvPr/>
        </p:nvSpPr>
        <p:spPr>
          <a:xfrm>
            <a:off x="9463928" y="677784"/>
            <a:ext cx="1413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Midterm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252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9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A331327-A7F3-4895-916B-B9677FCBEC37}"/>
              </a:ext>
            </a:extLst>
          </p:cNvPr>
          <p:cNvSpPr/>
          <p:nvPr/>
        </p:nvSpPr>
        <p:spPr>
          <a:xfrm>
            <a:off x="0" y="6361144"/>
            <a:ext cx="12192000" cy="496855"/>
          </a:xfrm>
          <a:prstGeom prst="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BEA6FC-F75E-4E4D-9304-C6CA6C3AA513}"/>
              </a:ext>
            </a:extLst>
          </p:cNvPr>
          <p:cNvSpPr txBox="1"/>
          <p:nvPr/>
        </p:nvSpPr>
        <p:spPr>
          <a:xfrm>
            <a:off x="156208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Facebook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9A351E-A5E5-4D07-B6D3-FB16EA3D7541}"/>
              </a:ext>
            </a:extLst>
          </p:cNvPr>
          <p:cNvSpPr txBox="1"/>
          <p:nvPr/>
        </p:nvSpPr>
        <p:spPr>
          <a:xfrm>
            <a:off x="5498124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Twitter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7C98DA-0091-4AF6-A436-2DC77871CDD3}"/>
              </a:ext>
            </a:extLst>
          </p:cNvPr>
          <p:cNvSpPr txBox="1"/>
          <p:nvPr/>
        </p:nvSpPr>
        <p:spPr>
          <a:xfrm>
            <a:off x="10840039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Contact Us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D4F11FD-CD3C-4DC7-8F8A-F24C60887C8E}"/>
              </a:ext>
            </a:extLst>
          </p:cNvPr>
          <p:cNvGrpSpPr/>
          <p:nvPr/>
        </p:nvGrpSpPr>
        <p:grpSpPr>
          <a:xfrm>
            <a:off x="2404574" y="3281616"/>
            <a:ext cx="2322171" cy="2218853"/>
            <a:chOff x="2404574" y="3281616"/>
            <a:chExt cx="2322171" cy="221885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954C1C3-AE82-4B83-BF4D-90EAF32293D9}"/>
                </a:ext>
              </a:extLst>
            </p:cNvPr>
            <p:cNvSpPr txBox="1"/>
            <p:nvPr/>
          </p:nvSpPr>
          <p:spPr>
            <a:xfrm>
              <a:off x="2404574" y="3281616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How XYZ works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EC4E6FE-243C-46F8-9E33-642C35CCF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574" y="3713619"/>
              <a:ext cx="2322171" cy="17868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1702E29-199A-4952-840E-64E20A682E74}"/>
              </a:ext>
            </a:extLst>
          </p:cNvPr>
          <p:cNvGrpSpPr/>
          <p:nvPr/>
        </p:nvGrpSpPr>
        <p:grpSpPr>
          <a:xfrm>
            <a:off x="5168261" y="3302592"/>
            <a:ext cx="2322171" cy="2218853"/>
            <a:chOff x="2404574" y="3281616"/>
            <a:chExt cx="2322171" cy="221885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1D5B6E-6A8B-47CB-81D8-AFE864C196E4}"/>
                </a:ext>
              </a:extLst>
            </p:cNvPr>
            <p:cNvSpPr txBox="1"/>
            <p:nvPr/>
          </p:nvSpPr>
          <p:spPr>
            <a:xfrm>
              <a:off x="2404574" y="3281616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How XYZ works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D31A7585-A481-431C-A945-1A48704E4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574" y="3713619"/>
              <a:ext cx="2322171" cy="17868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EE2425E-5FDA-44AC-9476-CC558A949C39}"/>
              </a:ext>
            </a:extLst>
          </p:cNvPr>
          <p:cNvGrpSpPr/>
          <p:nvPr/>
        </p:nvGrpSpPr>
        <p:grpSpPr>
          <a:xfrm>
            <a:off x="7931949" y="3306044"/>
            <a:ext cx="2322171" cy="2218853"/>
            <a:chOff x="2404574" y="3281616"/>
            <a:chExt cx="2322171" cy="2218853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147C513-856B-46C3-809C-05D9B17A0804}"/>
                </a:ext>
              </a:extLst>
            </p:cNvPr>
            <p:cNvSpPr txBox="1"/>
            <p:nvPr/>
          </p:nvSpPr>
          <p:spPr>
            <a:xfrm>
              <a:off x="2404574" y="3281616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How XYZ works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CBCC10C5-96C5-4F44-8AED-67F2C8C66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574" y="3713619"/>
              <a:ext cx="2322171" cy="17868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F09D964-D0E4-4A7F-B260-6238B2574E6D}"/>
              </a:ext>
            </a:extLst>
          </p:cNvPr>
          <p:cNvGrpSpPr/>
          <p:nvPr/>
        </p:nvGrpSpPr>
        <p:grpSpPr>
          <a:xfrm>
            <a:off x="3032436" y="4277753"/>
            <a:ext cx="1120726" cy="658581"/>
            <a:chOff x="5928547" y="1055077"/>
            <a:chExt cx="1288179" cy="940059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EACFCF63-9229-4F5B-82CD-D2317DD0E99B}"/>
                </a:ext>
              </a:extLst>
            </p:cNvPr>
            <p:cNvSpPr/>
            <p:nvPr/>
          </p:nvSpPr>
          <p:spPr>
            <a:xfrm rot="5400000">
              <a:off x="6352053" y="1314430"/>
              <a:ext cx="512981" cy="4377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EE3BFD5-FE44-4D61-878F-767E113693ED}"/>
                </a:ext>
              </a:extLst>
            </p:cNvPr>
            <p:cNvSpPr/>
            <p:nvPr/>
          </p:nvSpPr>
          <p:spPr>
            <a:xfrm>
              <a:off x="5928547" y="1055077"/>
              <a:ext cx="1288179" cy="940059"/>
            </a:xfrm>
            <a:prstGeom prst="rect">
              <a:avLst/>
            </a:prstGeom>
            <a:solidFill>
              <a:schemeClr val="bg2">
                <a:lumMod val="9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C23FB6E-1F7A-455A-880D-49EA0F272A4C}"/>
              </a:ext>
            </a:extLst>
          </p:cNvPr>
          <p:cNvGrpSpPr/>
          <p:nvPr/>
        </p:nvGrpSpPr>
        <p:grpSpPr>
          <a:xfrm>
            <a:off x="8460980" y="4333318"/>
            <a:ext cx="1120726" cy="658581"/>
            <a:chOff x="5928547" y="1055077"/>
            <a:chExt cx="1288179" cy="940059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C7A8FFDA-4469-4E9C-9B28-FA0410B9A3C4}"/>
                </a:ext>
              </a:extLst>
            </p:cNvPr>
            <p:cNvSpPr/>
            <p:nvPr/>
          </p:nvSpPr>
          <p:spPr>
            <a:xfrm rot="5400000">
              <a:off x="6352053" y="1314430"/>
              <a:ext cx="512981" cy="4377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DE762AE-6E05-4F52-91A6-FBEEDEE99C07}"/>
                </a:ext>
              </a:extLst>
            </p:cNvPr>
            <p:cNvSpPr/>
            <p:nvPr/>
          </p:nvSpPr>
          <p:spPr>
            <a:xfrm>
              <a:off x="5928547" y="1055077"/>
              <a:ext cx="1288179" cy="940059"/>
            </a:xfrm>
            <a:prstGeom prst="rect">
              <a:avLst/>
            </a:prstGeom>
            <a:solidFill>
              <a:schemeClr val="bg2">
                <a:lumMod val="9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6177FA6-45EE-4809-94A9-577C2F44116F}"/>
              </a:ext>
            </a:extLst>
          </p:cNvPr>
          <p:cNvGrpSpPr/>
          <p:nvPr/>
        </p:nvGrpSpPr>
        <p:grpSpPr>
          <a:xfrm>
            <a:off x="5768984" y="4286288"/>
            <a:ext cx="1120726" cy="658581"/>
            <a:chOff x="5928547" y="1055077"/>
            <a:chExt cx="1288179" cy="940059"/>
          </a:xfrm>
        </p:grpSpPr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5E46804C-D1C1-450F-BB45-889D53D3B29C}"/>
                </a:ext>
              </a:extLst>
            </p:cNvPr>
            <p:cNvSpPr/>
            <p:nvPr/>
          </p:nvSpPr>
          <p:spPr>
            <a:xfrm rot="5400000">
              <a:off x="6352053" y="1314430"/>
              <a:ext cx="512981" cy="4377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05A08DD-F657-41A0-B542-C0500C04A6FC}"/>
                </a:ext>
              </a:extLst>
            </p:cNvPr>
            <p:cNvSpPr/>
            <p:nvPr/>
          </p:nvSpPr>
          <p:spPr>
            <a:xfrm>
              <a:off x="5928547" y="1055077"/>
              <a:ext cx="1288179" cy="940059"/>
            </a:xfrm>
            <a:prstGeom prst="rect">
              <a:avLst/>
            </a:prstGeom>
            <a:solidFill>
              <a:schemeClr val="bg2">
                <a:lumMod val="9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09383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9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D27C99D-82ED-4F12-B732-99E83CA0A380}"/>
              </a:ext>
            </a:extLst>
          </p:cNvPr>
          <p:cNvSpPr/>
          <p:nvPr/>
        </p:nvSpPr>
        <p:spPr>
          <a:xfrm>
            <a:off x="0" y="-26404"/>
            <a:ext cx="1828800" cy="6261854"/>
          </a:xfrm>
          <a:prstGeom prst="roundRect">
            <a:avLst>
              <a:gd name="adj" fmla="val 0"/>
            </a:avLst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A331327-A7F3-4895-916B-B9677FCBEC37}"/>
              </a:ext>
            </a:extLst>
          </p:cNvPr>
          <p:cNvSpPr/>
          <p:nvPr/>
        </p:nvSpPr>
        <p:spPr>
          <a:xfrm>
            <a:off x="0" y="6361144"/>
            <a:ext cx="12192000" cy="496855"/>
          </a:xfrm>
          <a:prstGeom prst="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BEA6FC-F75E-4E4D-9304-C6CA6C3AA513}"/>
              </a:ext>
            </a:extLst>
          </p:cNvPr>
          <p:cNvSpPr txBox="1"/>
          <p:nvPr/>
        </p:nvSpPr>
        <p:spPr>
          <a:xfrm>
            <a:off x="156208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Facebook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9A351E-A5E5-4D07-B6D3-FB16EA3D7541}"/>
              </a:ext>
            </a:extLst>
          </p:cNvPr>
          <p:cNvSpPr txBox="1"/>
          <p:nvPr/>
        </p:nvSpPr>
        <p:spPr>
          <a:xfrm>
            <a:off x="5498124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Twitter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7C98DA-0091-4AF6-A436-2DC77871CDD3}"/>
              </a:ext>
            </a:extLst>
          </p:cNvPr>
          <p:cNvSpPr txBox="1"/>
          <p:nvPr/>
        </p:nvSpPr>
        <p:spPr>
          <a:xfrm>
            <a:off x="10840039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Contact Us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473B870-C057-494E-A728-FC0A1670FC6D}"/>
              </a:ext>
            </a:extLst>
          </p:cNvPr>
          <p:cNvGrpSpPr/>
          <p:nvPr/>
        </p:nvGrpSpPr>
        <p:grpSpPr>
          <a:xfrm>
            <a:off x="80593" y="876705"/>
            <a:ext cx="1639478" cy="4308853"/>
            <a:chOff x="5026856" y="394214"/>
            <a:chExt cx="1645920" cy="410587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822C1F-D87D-4D65-814C-F3823F58F33D}"/>
                </a:ext>
              </a:extLst>
            </p:cNvPr>
            <p:cNvSpPr txBox="1"/>
            <p:nvPr/>
          </p:nvSpPr>
          <p:spPr>
            <a:xfrm>
              <a:off x="5026856" y="394214"/>
              <a:ext cx="942536" cy="351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Home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C5EFDE8-2CF7-4575-A695-A272D37B67E8}"/>
                </a:ext>
              </a:extLst>
            </p:cNvPr>
            <p:cNvSpPr txBox="1"/>
            <p:nvPr/>
          </p:nvSpPr>
          <p:spPr>
            <a:xfrm>
              <a:off x="5026856" y="3313949"/>
              <a:ext cx="1266093" cy="351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Discussion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7E7E612-BCE7-4D16-9CC3-A8EB7E0B1DA4}"/>
                </a:ext>
              </a:extLst>
            </p:cNvPr>
            <p:cNvSpPr txBox="1"/>
            <p:nvPr/>
          </p:nvSpPr>
          <p:spPr>
            <a:xfrm>
              <a:off x="5026856" y="1228424"/>
              <a:ext cx="1266093" cy="351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Grades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45AAA8B-EAD1-4773-ACCA-9EFB4772A1C8}"/>
                </a:ext>
              </a:extLst>
            </p:cNvPr>
            <p:cNvSpPr txBox="1"/>
            <p:nvPr/>
          </p:nvSpPr>
          <p:spPr>
            <a:xfrm>
              <a:off x="5026856" y="4148156"/>
              <a:ext cx="1266093" cy="351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Modules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040AC9B-43D0-48E7-98FB-303CEA89D992}"/>
                </a:ext>
              </a:extLst>
            </p:cNvPr>
            <p:cNvSpPr txBox="1"/>
            <p:nvPr/>
          </p:nvSpPr>
          <p:spPr>
            <a:xfrm>
              <a:off x="5026856" y="811319"/>
              <a:ext cx="1097280" cy="351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Quizzes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E2F54CC-9925-4EDF-9F72-5D04912C9691}"/>
                </a:ext>
              </a:extLst>
            </p:cNvPr>
            <p:cNvSpPr txBox="1"/>
            <p:nvPr/>
          </p:nvSpPr>
          <p:spPr>
            <a:xfrm>
              <a:off x="5026856" y="3731054"/>
              <a:ext cx="1645920" cy="351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Assignments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B21B52D-E127-4E22-97FF-5740DF23A679}"/>
                </a:ext>
              </a:extLst>
            </p:cNvPr>
            <p:cNvSpPr txBox="1"/>
            <p:nvPr/>
          </p:nvSpPr>
          <p:spPr>
            <a:xfrm>
              <a:off x="5026856" y="1645529"/>
              <a:ext cx="1645920" cy="351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People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3854DCC-8797-4B69-B940-A83EA9338A8E}"/>
                </a:ext>
              </a:extLst>
            </p:cNvPr>
            <p:cNvSpPr txBox="1"/>
            <p:nvPr/>
          </p:nvSpPr>
          <p:spPr>
            <a:xfrm>
              <a:off x="5026856" y="2062634"/>
              <a:ext cx="1266093" cy="351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Pages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4055EF4-643D-4569-8401-3CA67037F760}"/>
                </a:ext>
              </a:extLst>
            </p:cNvPr>
            <p:cNvSpPr txBox="1"/>
            <p:nvPr/>
          </p:nvSpPr>
          <p:spPr>
            <a:xfrm>
              <a:off x="5026856" y="2479739"/>
              <a:ext cx="956603" cy="351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Files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119F667-467C-4E68-A206-E6378219EA9B}"/>
                </a:ext>
              </a:extLst>
            </p:cNvPr>
            <p:cNvSpPr txBox="1"/>
            <p:nvPr/>
          </p:nvSpPr>
          <p:spPr>
            <a:xfrm>
              <a:off x="5026856" y="2896844"/>
              <a:ext cx="1266093" cy="351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Syllabus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F4024B99-B53A-45F7-AA0A-B0EE5571D392}"/>
              </a:ext>
            </a:extLst>
          </p:cNvPr>
          <p:cNvSpPr txBox="1"/>
          <p:nvPr/>
        </p:nvSpPr>
        <p:spPr>
          <a:xfrm>
            <a:off x="80593" y="5240914"/>
            <a:ext cx="1026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Calendar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58456D-DE2B-4147-9AB9-6A24ECE1A8FE}"/>
              </a:ext>
            </a:extLst>
          </p:cNvPr>
          <p:cNvSpPr/>
          <p:nvPr/>
        </p:nvSpPr>
        <p:spPr>
          <a:xfrm>
            <a:off x="2775716" y="235657"/>
            <a:ext cx="1800000" cy="900000"/>
          </a:xfrm>
          <a:prstGeom prst="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Client-side module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495B834-B6C7-4CAF-9188-F50A76696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3" t="18240" r="31379"/>
          <a:stretch/>
        </p:blipFill>
        <p:spPr>
          <a:xfrm>
            <a:off x="2775716" y="1715544"/>
            <a:ext cx="7991061" cy="3916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E426BE8-FCA8-43E6-99BE-BE83DA968D6D}"/>
              </a:ext>
            </a:extLst>
          </p:cNvPr>
          <p:cNvSpPr/>
          <p:nvPr/>
        </p:nvSpPr>
        <p:spPr>
          <a:xfrm>
            <a:off x="10415367" y="5710442"/>
            <a:ext cx="1471833" cy="46166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Submit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98A6CF-D91B-43B2-B88D-F19D91922769}"/>
              </a:ext>
            </a:extLst>
          </p:cNvPr>
          <p:cNvSpPr/>
          <p:nvPr/>
        </p:nvSpPr>
        <p:spPr>
          <a:xfrm>
            <a:off x="6258111" y="1220518"/>
            <a:ext cx="78050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lt1"/>
                </a:solidFill>
              </a:rPr>
              <a:t>ADD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8024C1-8ACB-4B55-AD3D-E105A9001361}"/>
              </a:ext>
            </a:extLst>
          </p:cNvPr>
          <p:cNvSpPr/>
          <p:nvPr/>
        </p:nvSpPr>
        <p:spPr>
          <a:xfrm>
            <a:off x="2775716" y="202307"/>
            <a:ext cx="1800000" cy="900000"/>
          </a:xfrm>
          <a:prstGeom prst="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Client-side module </a:t>
            </a:r>
          </a:p>
        </p:txBody>
      </p:sp>
    </p:spTree>
    <p:extLst>
      <p:ext uri="{BB962C8B-B14F-4D97-AF65-F5344CB8AC3E}">
        <p14:creationId xmlns:p14="http://schemas.microsoft.com/office/powerpoint/2010/main" val="1899403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9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C46F4E3-B704-4A28-9D90-5340AC23BF68}"/>
              </a:ext>
            </a:extLst>
          </p:cNvPr>
          <p:cNvGrpSpPr/>
          <p:nvPr/>
        </p:nvGrpSpPr>
        <p:grpSpPr>
          <a:xfrm>
            <a:off x="0" y="43934"/>
            <a:ext cx="12192000" cy="6814065"/>
            <a:chOff x="0" y="43934"/>
            <a:chExt cx="12192000" cy="6814065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3D27C99D-82ED-4F12-B732-99E83CA0A380}"/>
                </a:ext>
              </a:extLst>
            </p:cNvPr>
            <p:cNvSpPr/>
            <p:nvPr/>
          </p:nvSpPr>
          <p:spPr>
            <a:xfrm>
              <a:off x="0" y="43934"/>
              <a:ext cx="1828800" cy="6261854"/>
            </a:xfrm>
            <a:prstGeom prst="roundRect">
              <a:avLst>
                <a:gd name="adj" fmla="val 0"/>
              </a:avLst>
            </a:prstGeom>
            <a:solidFill>
              <a:srgbClr val="111F3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A331327-A7F3-4895-916B-B9677FCBEC37}"/>
                </a:ext>
              </a:extLst>
            </p:cNvPr>
            <p:cNvSpPr/>
            <p:nvPr/>
          </p:nvSpPr>
          <p:spPr>
            <a:xfrm>
              <a:off x="0" y="6361144"/>
              <a:ext cx="12192000" cy="496855"/>
            </a:xfrm>
            <a:prstGeom prst="rect">
              <a:avLst/>
            </a:prstGeom>
            <a:solidFill>
              <a:srgbClr val="111F3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BEA6FC-F75E-4E4D-9304-C6CA6C3AA513}"/>
                </a:ext>
              </a:extLst>
            </p:cNvPr>
            <p:cNvSpPr txBox="1"/>
            <p:nvPr/>
          </p:nvSpPr>
          <p:spPr>
            <a:xfrm>
              <a:off x="156208" y="6444734"/>
              <a:ext cx="1195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Facebook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89A351E-A5E5-4D07-B6D3-FB16EA3D7541}"/>
                </a:ext>
              </a:extLst>
            </p:cNvPr>
            <p:cNvSpPr txBox="1"/>
            <p:nvPr/>
          </p:nvSpPr>
          <p:spPr>
            <a:xfrm>
              <a:off x="5498124" y="6444734"/>
              <a:ext cx="1195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Twitter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17C98DA-0091-4AF6-A436-2DC77871CDD3}"/>
                </a:ext>
              </a:extLst>
            </p:cNvPr>
            <p:cNvSpPr txBox="1"/>
            <p:nvPr/>
          </p:nvSpPr>
          <p:spPr>
            <a:xfrm>
              <a:off x="10840039" y="6444734"/>
              <a:ext cx="1195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Contact Us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473B870-C057-494E-A728-FC0A1670FC6D}"/>
                </a:ext>
              </a:extLst>
            </p:cNvPr>
            <p:cNvGrpSpPr/>
            <p:nvPr/>
          </p:nvGrpSpPr>
          <p:grpSpPr>
            <a:xfrm>
              <a:off x="80593" y="876705"/>
              <a:ext cx="1639478" cy="4308853"/>
              <a:chOff x="5026856" y="394214"/>
              <a:chExt cx="1645920" cy="4105876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822C1F-D87D-4D65-814C-F3823F58F33D}"/>
                  </a:ext>
                </a:extLst>
              </p:cNvPr>
              <p:cNvSpPr txBox="1"/>
              <p:nvPr/>
            </p:nvSpPr>
            <p:spPr>
              <a:xfrm>
                <a:off x="5026856" y="394214"/>
                <a:ext cx="942536" cy="3519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Home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5EFDE8-2CF7-4575-A695-A272D37B67E8}"/>
                  </a:ext>
                </a:extLst>
              </p:cNvPr>
              <p:cNvSpPr txBox="1"/>
              <p:nvPr/>
            </p:nvSpPr>
            <p:spPr>
              <a:xfrm>
                <a:off x="5026856" y="3313949"/>
                <a:ext cx="1266093" cy="3519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Discussion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7E7E612-BCE7-4D16-9CC3-A8EB7E0B1DA4}"/>
                  </a:ext>
                </a:extLst>
              </p:cNvPr>
              <p:cNvSpPr txBox="1"/>
              <p:nvPr/>
            </p:nvSpPr>
            <p:spPr>
              <a:xfrm>
                <a:off x="5026856" y="1228424"/>
                <a:ext cx="1266093" cy="3519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Grades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45AAA8B-EAD1-4773-ACCA-9EFB4772A1C8}"/>
                  </a:ext>
                </a:extLst>
              </p:cNvPr>
              <p:cNvSpPr txBox="1"/>
              <p:nvPr/>
            </p:nvSpPr>
            <p:spPr>
              <a:xfrm>
                <a:off x="5026856" y="4148156"/>
                <a:ext cx="1266093" cy="3519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Modules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040AC9B-43D0-48E7-98FB-303CEA89D992}"/>
                  </a:ext>
                </a:extLst>
              </p:cNvPr>
              <p:cNvSpPr txBox="1"/>
              <p:nvPr/>
            </p:nvSpPr>
            <p:spPr>
              <a:xfrm>
                <a:off x="5026856" y="811319"/>
                <a:ext cx="1097280" cy="3519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Quizzes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2F54CC-9925-4EDF-9F72-5D04912C9691}"/>
                  </a:ext>
                </a:extLst>
              </p:cNvPr>
              <p:cNvSpPr txBox="1"/>
              <p:nvPr/>
            </p:nvSpPr>
            <p:spPr>
              <a:xfrm>
                <a:off x="5026856" y="3731054"/>
                <a:ext cx="1645920" cy="3519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Assignments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B21B52D-E127-4E22-97FF-5740DF23A679}"/>
                  </a:ext>
                </a:extLst>
              </p:cNvPr>
              <p:cNvSpPr txBox="1"/>
              <p:nvPr/>
            </p:nvSpPr>
            <p:spPr>
              <a:xfrm>
                <a:off x="5026856" y="1645529"/>
                <a:ext cx="1645920" cy="3519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People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3854DCC-8797-4B69-B940-A83EA9338A8E}"/>
                  </a:ext>
                </a:extLst>
              </p:cNvPr>
              <p:cNvSpPr txBox="1"/>
              <p:nvPr/>
            </p:nvSpPr>
            <p:spPr>
              <a:xfrm>
                <a:off x="5026856" y="2062634"/>
                <a:ext cx="1266093" cy="3519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Pages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4055EF4-643D-4569-8401-3CA67037F760}"/>
                  </a:ext>
                </a:extLst>
              </p:cNvPr>
              <p:cNvSpPr txBox="1"/>
              <p:nvPr/>
            </p:nvSpPr>
            <p:spPr>
              <a:xfrm>
                <a:off x="5026856" y="2479739"/>
                <a:ext cx="956603" cy="3519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Files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119F667-467C-4E68-A206-E6378219EA9B}"/>
                  </a:ext>
                </a:extLst>
              </p:cNvPr>
              <p:cNvSpPr txBox="1"/>
              <p:nvPr/>
            </p:nvSpPr>
            <p:spPr>
              <a:xfrm>
                <a:off x="5026856" y="2896844"/>
                <a:ext cx="1266093" cy="3519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Syllabus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4024B99-B53A-45F7-AA0A-B0EE5571D392}"/>
                </a:ext>
              </a:extLst>
            </p:cNvPr>
            <p:cNvSpPr txBox="1"/>
            <p:nvPr/>
          </p:nvSpPr>
          <p:spPr>
            <a:xfrm>
              <a:off x="80593" y="5240914"/>
              <a:ext cx="10269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Calendar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6CC31C9-9511-477F-BD05-D818B865E625}"/>
                </a:ext>
              </a:extLst>
            </p:cNvPr>
            <p:cNvSpPr/>
            <p:nvPr/>
          </p:nvSpPr>
          <p:spPr>
            <a:xfrm>
              <a:off x="2451652" y="577492"/>
              <a:ext cx="8865705" cy="5345005"/>
            </a:xfrm>
            <a:prstGeom prst="rect">
              <a:avLst/>
            </a:prstGeom>
            <a:solidFill>
              <a:srgbClr val="111F3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7F96FA-4CC4-4D7C-9756-80B8B2B83ABF}"/>
                </a:ext>
              </a:extLst>
            </p:cNvPr>
            <p:cNvSpPr/>
            <p:nvPr/>
          </p:nvSpPr>
          <p:spPr>
            <a:xfrm>
              <a:off x="2451652" y="577492"/>
              <a:ext cx="8865704" cy="325903"/>
            </a:xfrm>
            <a:prstGeom prst="rect">
              <a:avLst/>
            </a:prstGeom>
            <a:solidFill>
              <a:srgbClr val="64BAAA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3E583B-E36F-434C-9ED2-6CC2DC975147}"/>
                </a:ext>
              </a:extLst>
            </p:cNvPr>
            <p:cNvSpPr/>
            <p:nvPr/>
          </p:nvSpPr>
          <p:spPr>
            <a:xfrm>
              <a:off x="2451652" y="897842"/>
              <a:ext cx="8865704" cy="3259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700660D-98CC-498E-9656-B76DB0E72503}"/>
                </a:ext>
              </a:extLst>
            </p:cNvPr>
            <p:cNvSpPr txBox="1"/>
            <p:nvPr/>
          </p:nvSpPr>
          <p:spPr>
            <a:xfrm>
              <a:off x="5719842" y="559288"/>
              <a:ext cx="1948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Client-side module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EC9A0F-FC7A-4B4E-AB84-22AB8CAFE6AC}"/>
                </a:ext>
              </a:extLst>
            </p:cNvPr>
            <p:cNvSpPr txBox="1"/>
            <p:nvPr/>
          </p:nvSpPr>
          <p:spPr>
            <a:xfrm>
              <a:off x="2584173" y="1276643"/>
              <a:ext cx="1008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Video 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2C4D3CD-8CCA-4D31-B63F-C4E8C7D304D6}"/>
                </a:ext>
              </a:extLst>
            </p:cNvPr>
            <p:cNvSpPr/>
            <p:nvPr/>
          </p:nvSpPr>
          <p:spPr>
            <a:xfrm>
              <a:off x="2451652" y="1203833"/>
              <a:ext cx="8865704" cy="3259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74AF878-FC67-4D4A-B2AF-8070E186B963}"/>
                </a:ext>
              </a:extLst>
            </p:cNvPr>
            <p:cNvSpPr/>
            <p:nvPr/>
          </p:nvSpPr>
          <p:spPr>
            <a:xfrm>
              <a:off x="2451652" y="1524269"/>
              <a:ext cx="8865704" cy="3259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AD28068-B2F9-476D-99A5-2051B87F5CE5}"/>
                </a:ext>
              </a:extLst>
            </p:cNvPr>
            <p:cNvSpPr/>
            <p:nvPr/>
          </p:nvSpPr>
          <p:spPr>
            <a:xfrm>
              <a:off x="2451652" y="1857763"/>
              <a:ext cx="8865704" cy="3259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F01CEB-1C1B-41CA-BC2A-DD564FC01487}"/>
                </a:ext>
              </a:extLst>
            </p:cNvPr>
            <p:cNvSpPr txBox="1"/>
            <p:nvPr/>
          </p:nvSpPr>
          <p:spPr>
            <a:xfrm>
              <a:off x="2584173" y="879115"/>
              <a:ext cx="1948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Video A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E67E46F-E264-436E-8030-3B7CD35207FD}"/>
                </a:ext>
              </a:extLst>
            </p:cNvPr>
            <p:cNvSpPr txBox="1"/>
            <p:nvPr/>
          </p:nvSpPr>
          <p:spPr>
            <a:xfrm>
              <a:off x="2618064" y="1189418"/>
              <a:ext cx="1948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PDF File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967D25-DE0D-4808-A046-CDCAC8E8BB41}"/>
                </a:ext>
              </a:extLst>
            </p:cNvPr>
            <p:cNvSpPr txBox="1"/>
            <p:nvPr/>
          </p:nvSpPr>
          <p:spPr>
            <a:xfrm>
              <a:off x="2584173" y="1497139"/>
              <a:ext cx="1948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Power Point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B374F13-C38F-418A-84AE-E51A25AA15B9}"/>
                </a:ext>
              </a:extLst>
            </p:cNvPr>
            <p:cNvSpPr txBox="1"/>
            <p:nvPr/>
          </p:nvSpPr>
          <p:spPr>
            <a:xfrm>
              <a:off x="2550282" y="1803382"/>
              <a:ext cx="1948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Youtube</a:t>
              </a:r>
              <a:r>
                <a:rPr lang="en-IN" dirty="0"/>
                <a:t> Video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54F3869-BE0B-4669-8057-D8FCE18B687C}"/>
                </a:ext>
              </a:extLst>
            </p:cNvPr>
            <p:cNvSpPr/>
            <p:nvPr/>
          </p:nvSpPr>
          <p:spPr>
            <a:xfrm>
              <a:off x="2451652" y="4271508"/>
              <a:ext cx="8865704" cy="325903"/>
            </a:xfrm>
            <a:prstGeom prst="rect">
              <a:avLst/>
            </a:prstGeom>
            <a:solidFill>
              <a:srgbClr val="64BAAA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E2CC3F1-ED7A-48EF-979C-B6AE712124D7}"/>
                </a:ext>
              </a:extLst>
            </p:cNvPr>
            <p:cNvSpPr/>
            <p:nvPr/>
          </p:nvSpPr>
          <p:spPr>
            <a:xfrm>
              <a:off x="2451652" y="4591858"/>
              <a:ext cx="8865704" cy="3259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5D91381-1534-4DC6-8658-6B2381F3DA4F}"/>
                </a:ext>
              </a:extLst>
            </p:cNvPr>
            <p:cNvSpPr txBox="1"/>
            <p:nvPr/>
          </p:nvSpPr>
          <p:spPr>
            <a:xfrm>
              <a:off x="5719842" y="4253304"/>
              <a:ext cx="2889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Backend Database module 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570B720-A370-48B8-8E8B-4A1EB1B285B0}"/>
                </a:ext>
              </a:extLst>
            </p:cNvPr>
            <p:cNvSpPr txBox="1"/>
            <p:nvPr/>
          </p:nvSpPr>
          <p:spPr>
            <a:xfrm>
              <a:off x="2584173" y="4970659"/>
              <a:ext cx="1008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Video A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B3678FB-9F85-448B-B40C-B962C5B7A938}"/>
                </a:ext>
              </a:extLst>
            </p:cNvPr>
            <p:cNvSpPr/>
            <p:nvPr/>
          </p:nvSpPr>
          <p:spPr>
            <a:xfrm>
              <a:off x="2451652" y="4897849"/>
              <a:ext cx="8865704" cy="3259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911A844-5F27-4D7E-A286-3FFEBD0B2F7E}"/>
                </a:ext>
              </a:extLst>
            </p:cNvPr>
            <p:cNvSpPr/>
            <p:nvPr/>
          </p:nvSpPr>
          <p:spPr>
            <a:xfrm>
              <a:off x="2451652" y="5218285"/>
              <a:ext cx="8865704" cy="3259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BCDA1EC-C80D-4FFE-AF7E-397A203E9596}"/>
                </a:ext>
              </a:extLst>
            </p:cNvPr>
            <p:cNvSpPr/>
            <p:nvPr/>
          </p:nvSpPr>
          <p:spPr>
            <a:xfrm>
              <a:off x="2451652" y="5551779"/>
              <a:ext cx="8865704" cy="3259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CC5520E-B03B-4E6E-A96A-29796ECBB6C8}"/>
                </a:ext>
              </a:extLst>
            </p:cNvPr>
            <p:cNvSpPr txBox="1"/>
            <p:nvPr/>
          </p:nvSpPr>
          <p:spPr>
            <a:xfrm>
              <a:off x="2584173" y="4573131"/>
              <a:ext cx="1948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Web page1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DEF1B65-5380-43EB-97D4-0193E14296D0}"/>
                </a:ext>
              </a:extLst>
            </p:cNvPr>
            <p:cNvSpPr txBox="1"/>
            <p:nvPr/>
          </p:nvSpPr>
          <p:spPr>
            <a:xfrm>
              <a:off x="2618064" y="4883434"/>
              <a:ext cx="1334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libri" panose="020F0502020204030204" pitchFamily="34" charset="0"/>
                  <a:ea typeface="Calibri" panose="020F0502020204030204" pitchFamily="34" charset="0"/>
                </a:rPr>
                <a:t>W</a:t>
              </a:r>
              <a:r>
                <a: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eb page2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76BA57E-FCCB-4108-8D2C-25B6F936C833}"/>
                </a:ext>
              </a:extLst>
            </p:cNvPr>
            <p:cNvSpPr txBox="1"/>
            <p:nvPr/>
          </p:nvSpPr>
          <p:spPr>
            <a:xfrm>
              <a:off x="2584173" y="5191155"/>
              <a:ext cx="1368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Web page3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E889161-29E8-42DB-899F-12AEDE1F78C2}"/>
                </a:ext>
              </a:extLst>
            </p:cNvPr>
            <p:cNvSpPr txBox="1"/>
            <p:nvPr/>
          </p:nvSpPr>
          <p:spPr>
            <a:xfrm>
              <a:off x="2550282" y="5497398"/>
              <a:ext cx="1402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 Web page4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0A41C29-140B-47D0-90D9-307E5D40C6CE}"/>
                </a:ext>
              </a:extLst>
            </p:cNvPr>
            <p:cNvGrpSpPr/>
            <p:nvPr/>
          </p:nvGrpSpPr>
          <p:grpSpPr>
            <a:xfrm>
              <a:off x="2451652" y="2411909"/>
              <a:ext cx="8865704" cy="1614993"/>
              <a:chOff x="2451652" y="2481280"/>
              <a:chExt cx="8865704" cy="1614993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6A79F79-2ACD-48A2-907B-1D44A007655B}"/>
                  </a:ext>
                </a:extLst>
              </p:cNvPr>
              <p:cNvSpPr/>
              <p:nvPr/>
            </p:nvSpPr>
            <p:spPr>
              <a:xfrm>
                <a:off x="2451652" y="2499484"/>
                <a:ext cx="8865704" cy="325903"/>
              </a:xfrm>
              <a:prstGeom prst="rect">
                <a:avLst/>
              </a:prstGeom>
              <a:solidFill>
                <a:srgbClr val="64BAAA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33597D7-D2FB-459B-A0C1-B11CC6714C19}"/>
                  </a:ext>
                </a:extLst>
              </p:cNvPr>
              <p:cNvSpPr/>
              <p:nvPr/>
            </p:nvSpPr>
            <p:spPr>
              <a:xfrm>
                <a:off x="2451652" y="2819834"/>
                <a:ext cx="8865704" cy="3259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B43BD8-D18A-4636-83B9-C497A5EEEEC6}"/>
                  </a:ext>
                </a:extLst>
              </p:cNvPr>
              <p:cNvSpPr txBox="1"/>
              <p:nvPr/>
            </p:nvSpPr>
            <p:spPr>
              <a:xfrm>
                <a:off x="5719841" y="2481280"/>
                <a:ext cx="2172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Server-side module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77C6A1B-3B58-4BE8-8281-F7D8C4AC00FC}"/>
                  </a:ext>
                </a:extLst>
              </p:cNvPr>
              <p:cNvSpPr txBox="1"/>
              <p:nvPr/>
            </p:nvSpPr>
            <p:spPr>
              <a:xfrm>
                <a:off x="2584173" y="3198635"/>
                <a:ext cx="1008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Video A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A757973-8D4E-4AAD-A258-828471D33627}"/>
                  </a:ext>
                </a:extLst>
              </p:cNvPr>
              <p:cNvSpPr/>
              <p:nvPr/>
            </p:nvSpPr>
            <p:spPr>
              <a:xfrm>
                <a:off x="2451652" y="3125825"/>
                <a:ext cx="8865704" cy="3259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E86A726-CA05-4A09-A36D-AF51EB2843BB}"/>
                  </a:ext>
                </a:extLst>
              </p:cNvPr>
              <p:cNvSpPr/>
              <p:nvPr/>
            </p:nvSpPr>
            <p:spPr>
              <a:xfrm>
                <a:off x="2451652" y="3446261"/>
                <a:ext cx="8865704" cy="3259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D82FCF2-66D5-41B9-9CDB-A014F14BFE59}"/>
                  </a:ext>
                </a:extLst>
              </p:cNvPr>
              <p:cNvSpPr/>
              <p:nvPr/>
            </p:nvSpPr>
            <p:spPr>
              <a:xfrm>
                <a:off x="2451652" y="3766374"/>
                <a:ext cx="8865704" cy="3259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E56B08F-E7BA-44B4-885D-CAA21CAA1565}"/>
                  </a:ext>
                </a:extLst>
              </p:cNvPr>
              <p:cNvSpPr txBox="1"/>
              <p:nvPr/>
            </p:nvSpPr>
            <p:spPr>
              <a:xfrm>
                <a:off x="2584173" y="2801107"/>
                <a:ext cx="19480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PDF File 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27FCA36-C4F5-4D83-8847-68F4379D2B80}"/>
                  </a:ext>
                </a:extLst>
              </p:cNvPr>
              <p:cNvSpPr txBox="1"/>
              <p:nvPr/>
            </p:nvSpPr>
            <p:spPr>
              <a:xfrm>
                <a:off x="2573828" y="3124183"/>
                <a:ext cx="19480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PDF File 2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46CD5C6-CECF-41CF-B74F-0B325D83131A}"/>
                  </a:ext>
                </a:extLst>
              </p:cNvPr>
              <p:cNvSpPr txBox="1"/>
              <p:nvPr/>
            </p:nvSpPr>
            <p:spPr>
              <a:xfrm>
                <a:off x="2584173" y="3389322"/>
                <a:ext cx="19480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PDF File 3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D3EF578-2745-4031-8CAD-87FD827EACF2}"/>
                  </a:ext>
                </a:extLst>
              </p:cNvPr>
              <p:cNvSpPr txBox="1"/>
              <p:nvPr/>
            </p:nvSpPr>
            <p:spPr>
              <a:xfrm>
                <a:off x="2578006" y="3726941"/>
                <a:ext cx="19480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PDF File 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6754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A449EA-4DD0-461C-9B63-787FFC9C3F37}"/>
              </a:ext>
            </a:extLst>
          </p:cNvPr>
          <p:cNvSpPr txBox="1"/>
          <p:nvPr/>
        </p:nvSpPr>
        <p:spPr>
          <a:xfrm>
            <a:off x="2690190" y="2828835"/>
            <a:ext cx="6586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76520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0616E0-C54E-45F9-B2A6-8CC4633444DE}"/>
              </a:ext>
            </a:extLst>
          </p:cNvPr>
          <p:cNvSpPr txBox="1"/>
          <p:nvPr/>
        </p:nvSpPr>
        <p:spPr>
          <a:xfrm>
            <a:off x="1484243" y="1815548"/>
            <a:ext cx="7858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Note: There may be same changes we have done in prototype during the development process which is not included in this documents.</a:t>
            </a:r>
          </a:p>
        </p:txBody>
      </p:sp>
    </p:spTree>
    <p:extLst>
      <p:ext uri="{BB962C8B-B14F-4D97-AF65-F5344CB8AC3E}">
        <p14:creationId xmlns:p14="http://schemas.microsoft.com/office/powerpoint/2010/main" val="284571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BB8C3B-1870-4E51-8AFC-6D6C3D4EA09D}"/>
              </a:ext>
            </a:extLst>
          </p:cNvPr>
          <p:cNvSpPr/>
          <p:nvPr/>
        </p:nvSpPr>
        <p:spPr>
          <a:xfrm>
            <a:off x="412652" y="239151"/>
            <a:ext cx="11366696" cy="6024544"/>
          </a:xfrm>
          <a:prstGeom prst="rect">
            <a:avLst/>
          </a:prstGeom>
          <a:solidFill>
            <a:srgbClr val="1729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968DAE-CB9B-4201-AD8C-7A85BA602E52}"/>
              </a:ext>
            </a:extLst>
          </p:cNvPr>
          <p:cNvSpPr/>
          <p:nvPr/>
        </p:nvSpPr>
        <p:spPr>
          <a:xfrm>
            <a:off x="7234309" y="422957"/>
            <a:ext cx="3756074" cy="5416062"/>
          </a:xfrm>
          <a:prstGeom prst="round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A331327-A7F3-4895-916B-B9677FCBEC37}"/>
              </a:ext>
            </a:extLst>
          </p:cNvPr>
          <p:cNvSpPr/>
          <p:nvPr/>
        </p:nvSpPr>
        <p:spPr>
          <a:xfrm>
            <a:off x="0" y="6361144"/>
            <a:ext cx="12192000" cy="496855"/>
          </a:xfrm>
          <a:prstGeom prst="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BEA6FC-F75E-4E4D-9304-C6CA6C3AA513}"/>
              </a:ext>
            </a:extLst>
          </p:cNvPr>
          <p:cNvSpPr txBox="1"/>
          <p:nvPr/>
        </p:nvSpPr>
        <p:spPr>
          <a:xfrm>
            <a:off x="156208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Facebook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9A351E-A5E5-4D07-B6D3-FB16EA3D7541}"/>
              </a:ext>
            </a:extLst>
          </p:cNvPr>
          <p:cNvSpPr txBox="1"/>
          <p:nvPr/>
        </p:nvSpPr>
        <p:spPr>
          <a:xfrm>
            <a:off x="5498124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Twitter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7C98DA-0091-4AF6-A436-2DC77871CDD3}"/>
              </a:ext>
            </a:extLst>
          </p:cNvPr>
          <p:cNvSpPr txBox="1"/>
          <p:nvPr/>
        </p:nvSpPr>
        <p:spPr>
          <a:xfrm>
            <a:off x="10840039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Contact Us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E803A9-363B-4E26-83D2-DB2FAA9151FD}"/>
              </a:ext>
            </a:extLst>
          </p:cNvPr>
          <p:cNvGrpSpPr/>
          <p:nvPr/>
        </p:nvGrpSpPr>
        <p:grpSpPr>
          <a:xfrm>
            <a:off x="2166425" y="594305"/>
            <a:ext cx="8823958" cy="5690443"/>
            <a:chOff x="2166425" y="594305"/>
            <a:chExt cx="8823958" cy="56904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DE444D-AEFE-4DCD-B1B2-311EA2C7CAC8}"/>
                </a:ext>
              </a:extLst>
            </p:cNvPr>
            <p:cNvSpPr txBox="1"/>
            <p:nvPr/>
          </p:nvSpPr>
          <p:spPr>
            <a:xfrm>
              <a:off x="8558432" y="594305"/>
              <a:ext cx="1345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chemeClr val="bg1"/>
                  </a:solidFill>
                  <a:effectLst/>
                </a:rPr>
                <a:t>Login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319B6C3-BE32-4026-A767-B0CB96A8703B}"/>
                </a:ext>
              </a:extLst>
            </p:cNvPr>
            <p:cNvGrpSpPr/>
            <p:nvPr/>
          </p:nvGrpSpPr>
          <p:grpSpPr>
            <a:xfrm>
              <a:off x="7433600" y="1242536"/>
              <a:ext cx="3303565" cy="813694"/>
              <a:chOff x="7301130" y="1903830"/>
              <a:chExt cx="3303565" cy="813694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28A97B-9007-4383-B12B-77C51ECCCF13}"/>
                  </a:ext>
                </a:extLst>
              </p:cNvPr>
              <p:cNvSpPr txBox="1"/>
              <p:nvPr/>
            </p:nvSpPr>
            <p:spPr>
              <a:xfrm>
                <a:off x="7301130" y="1903830"/>
                <a:ext cx="12133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  <a:effectLst/>
                  </a:rPr>
                  <a:t>Email ID: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49B7F81-DDB7-4701-B3E5-12D07AA98D04}"/>
                  </a:ext>
                </a:extLst>
              </p:cNvPr>
              <p:cNvSpPr/>
              <p:nvPr/>
            </p:nvSpPr>
            <p:spPr>
              <a:xfrm>
                <a:off x="7355058" y="2255859"/>
                <a:ext cx="3249637" cy="4616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  <a:noFill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D23CF00-CD47-4E50-A003-D8B8D52D78FD}"/>
                </a:ext>
              </a:extLst>
            </p:cNvPr>
            <p:cNvGrpSpPr/>
            <p:nvPr/>
          </p:nvGrpSpPr>
          <p:grpSpPr>
            <a:xfrm>
              <a:off x="7433600" y="2317294"/>
              <a:ext cx="3303565" cy="813694"/>
              <a:chOff x="7301130" y="1903830"/>
              <a:chExt cx="3303565" cy="813694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923CE6-A512-4B0F-89F8-CB1955817370}"/>
                  </a:ext>
                </a:extLst>
              </p:cNvPr>
              <p:cNvSpPr txBox="1"/>
              <p:nvPr/>
            </p:nvSpPr>
            <p:spPr>
              <a:xfrm>
                <a:off x="7301130" y="1903830"/>
                <a:ext cx="12133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Password</a:t>
                </a:r>
                <a:r>
                  <a:rPr lang="en-IN" dirty="0">
                    <a:solidFill>
                      <a:schemeClr val="bg1"/>
                    </a:solidFill>
                    <a:effectLst/>
                  </a:rPr>
                  <a:t>: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1DF1217-7E23-4459-9A4D-AD12D691C905}"/>
                  </a:ext>
                </a:extLst>
              </p:cNvPr>
              <p:cNvSpPr/>
              <p:nvPr/>
            </p:nvSpPr>
            <p:spPr>
              <a:xfrm>
                <a:off x="7355058" y="2255859"/>
                <a:ext cx="3249637" cy="4616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  <a:noFill/>
                </a:endParaRPr>
              </a:p>
            </p:txBody>
          </p:sp>
        </p:grp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2F8E886-6EE7-446E-91B8-C4F395980FF8}"/>
                </a:ext>
              </a:extLst>
            </p:cNvPr>
            <p:cNvSpPr/>
            <p:nvPr/>
          </p:nvSpPr>
          <p:spPr>
            <a:xfrm>
              <a:off x="8287188" y="4818837"/>
              <a:ext cx="1471833" cy="4616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Login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E6C6A3-0817-41E9-9F1A-18792828F6DE}"/>
                </a:ext>
              </a:extLst>
            </p:cNvPr>
            <p:cNvSpPr/>
            <p:nvPr/>
          </p:nvSpPr>
          <p:spPr>
            <a:xfrm>
              <a:off x="7487528" y="4366650"/>
              <a:ext cx="263771" cy="200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D278E55-8C66-4682-89D4-751067D2B7FE}"/>
                </a:ext>
              </a:extLst>
            </p:cNvPr>
            <p:cNvSpPr txBox="1"/>
            <p:nvPr/>
          </p:nvSpPr>
          <p:spPr>
            <a:xfrm>
              <a:off x="7751299" y="4312919"/>
              <a:ext cx="20231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chemeClr val="bg1"/>
                  </a:solidFill>
                </a:rPr>
                <a:t>Forgot Password?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CD551A-6747-46EF-91CE-3D6FAD756E46}"/>
                </a:ext>
              </a:extLst>
            </p:cNvPr>
            <p:cNvSpPr txBox="1"/>
            <p:nvPr/>
          </p:nvSpPr>
          <p:spPr>
            <a:xfrm>
              <a:off x="7578965" y="5915416"/>
              <a:ext cx="3411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Need an account? </a:t>
              </a:r>
              <a:r>
                <a:rPr lang="en-US" dirty="0">
                  <a:solidFill>
                    <a:schemeClr val="accent1"/>
                  </a:solidFill>
                </a:rPr>
                <a:t>Sign up now!</a:t>
              </a:r>
              <a:endParaRPr lang="en-IN" dirty="0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F93B0EE-DE18-4261-98A5-6731AB09AA91}"/>
                </a:ext>
              </a:extLst>
            </p:cNvPr>
            <p:cNvSpPr txBox="1"/>
            <p:nvPr/>
          </p:nvSpPr>
          <p:spPr>
            <a:xfrm>
              <a:off x="2166425" y="2523040"/>
              <a:ext cx="27244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chemeClr val="bg1"/>
                  </a:solidFill>
                </a:rPr>
                <a:t>Let’s  </a:t>
              </a:r>
              <a:r>
                <a:rPr lang="en-IN" sz="5400" b="1" dirty="0">
                  <a:solidFill>
                    <a:schemeClr val="bg1"/>
                  </a:solidFill>
                </a:rPr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53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9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A331327-A7F3-4895-916B-B9677FCBEC37}"/>
              </a:ext>
            </a:extLst>
          </p:cNvPr>
          <p:cNvSpPr/>
          <p:nvPr/>
        </p:nvSpPr>
        <p:spPr>
          <a:xfrm>
            <a:off x="0" y="6361144"/>
            <a:ext cx="12192000" cy="496855"/>
          </a:xfrm>
          <a:prstGeom prst="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BEA6FC-F75E-4E4D-9304-C6CA6C3AA513}"/>
              </a:ext>
            </a:extLst>
          </p:cNvPr>
          <p:cNvSpPr txBox="1"/>
          <p:nvPr/>
        </p:nvSpPr>
        <p:spPr>
          <a:xfrm>
            <a:off x="156208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Facebook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9A351E-A5E5-4D07-B6D3-FB16EA3D7541}"/>
              </a:ext>
            </a:extLst>
          </p:cNvPr>
          <p:cNvSpPr txBox="1"/>
          <p:nvPr/>
        </p:nvSpPr>
        <p:spPr>
          <a:xfrm>
            <a:off x="5498124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Twitter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7C98DA-0091-4AF6-A436-2DC77871CDD3}"/>
              </a:ext>
            </a:extLst>
          </p:cNvPr>
          <p:cNvSpPr txBox="1"/>
          <p:nvPr/>
        </p:nvSpPr>
        <p:spPr>
          <a:xfrm>
            <a:off x="10840039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Contact Us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0B0CB-A346-4EDC-9A14-D6231826B67C}"/>
              </a:ext>
            </a:extLst>
          </p:cNvPr>
          <p:cNvGrpSpPr/>
          <p:nvPr/>
        </p:nvGrpSpPr>
        <p:grpSpPr>
          <a:xfrm>
            <a:off x="2764436" y="1916447"/>
            <a:ext cx="7139967" cy="3512251"/>
            <a:chOff x="2764436" y="1916447"/>
            <a:chExt cx="7139967" cy="351225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F23F6B6-1BE4-46CA-8C2C-D40980E4B707}"/>
                </a:ext>
              </a:extLst>
            </p:cNvPr>
            <p:cNvGrpSpPr/>
            <p:nvPr/>
          </p:nvGrpSpPr>
          <p:grpSpPr>
            <a:xfrm>
              <a:off x="7883578" y="1916447"/>
              <a:ext cx="2020825" cy="3469361"/>
              <a:chOff x="2603402" y="1447605"/>
              <a:chExt cx="1969479" cy="3102913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36590FE6-5F6A-46FA-BB14-19054DE35DC3}"/>
                  </a:ext>
                </a:extLst>
              </p:cNvPr>
              <p:cNvSpPr/>
              <p:nvPr/>
            </p:nvSpPr>
            <p:spPr>
              <a:xfrm>
                <a:off x="2603404" y="1447605"/>
                <a:ext cx="1969477" cy="1347764"/>
              </a:xfrm>
              <a:prstGeom prst="roundRect">
                <a:avLst/>
              </a:prstGeom>
              <a:solidFill>
                <a:srgbClr val="111F3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b="1" dirty="0">
                    <a:solidFill>
                      <a:schemeClr val="bg1"/>
                    </a:solidFill>
                  </a:rPr>
                  <a:t>Assignments</a:t>
                </a:r>
                <a:endParaRPr lang="en-IN" sz="2000" dirty="0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30F2ACE-09D9-417B-B4AD-948E740AF516}"/>
                  </a:ext>
                </a:extLst>
              </p:cNvPr>
              <p:cNvSpPr/>
              <p:nvPr/>
            </p:nvSpPr>
            <p:spPr>
              <a:xfrm>
                <a:off x="2603402" y="3092059"/>
                <a:ext cx="1969477" cy="673882"/>
              </a:xfrm>
              <a:prstGeom prst="roundRect">
                <a:avLst/>
              </a:prstGeom>
              <a:solidFill>
                <a:srgbClr val="111F3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/>
                  <a:t>Create Assignments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40906C78-2E68-4A48-97B4-C7BF1DAB6209}"/>
                  </a:ext>
                </a:extLst>
              </p:cNvPr>
              <p:cNvSpPr/>
              <p:nvPr/>
            </p:nvSpPr>
            <p:spPr>
              <a:xfrm>
                <a:off x="2603403" y="3876636"/>
                <a:ext cx="1969477" cy="673882"/>
              </a:xfrm>
              <a:prstGeom prst="roundRect">
                <a:avLst/>
              </a:prstGeom>
              <a:solidFill>
                <a:srgbClr val="111F3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/>
                  <a:t>Edit Assignments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0860A5A-1D18-4AA0-A31C-715718973F58}"/>
                </a:ext>
              </a:extLst>
            </p:cNvPr>
            <p:cNvGrpSpPr/>
            <p:nvPr/>
          </p:nvGrpSpPr>
          <p:grpSpPr>
            <a:xfrm>
              <a:off x="2764436" y="1959337"/>
              <a:ext cx="2020825" cy="3469361"/>
              <a:chOff x="2603402" y="1447605"/>
              <a:chExt cx="1969479" cy="3102913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270D3F2C-EE2C-4EF9-997D-21A803B79381}"/>
                  </a:ext>
                </a:extLst>
              </p:cNvPr>
              <p:cNvSpPr/>
              <p:nvPr/>
            </p:nvSpPr>
            <p:spPr>
              <a:xfrm>
                <a:off x="2603404" y="1447605"/>
                <a:ext cx="1969477" cy="1347764"/>
              </a:xfrm>
              <a:prstGeom prst="roundRect">
                <a:avLst/>
              </a:prstGeom>
              <a:solidFill>
                <a:srgbClr val="111F3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b="1" dirty="0">
                    <a:solidFill>
                      <a:schemeClr val="bg1"/>
                    </a:solidFill>
                  </a:rPr>
                  <a:t>Groups</a:t>
                </a:r>
                <a:endParaRPr lang="en-IN" sz="2000" dirty="0"/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71103530-0100-4CA2-A580-3D142F2911B7}"/>
                  </a:ext>
                </a:extLst>
              </p:cNvPr>
              <p:cNvSpPr/>
              <p:nvPr/>
            </p:nvSpPr>
            <p:spPr>
              <a:xfrm>
                <a:off x="2603402" y="3092059"/>
                <a:ext cx="1969477" cy="673882"/>
              </a:xfrm>
              <a:prstGeom prst="roundRect">
                <a:avLst/>
              </a:prstGeom>
              <a:solidFill>
                <a:srgbClr val="111F3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/>
                  <a:t>Create a Group</a:t>
                </a:r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275DE664-2A4E-4469-9ADD-E59991D82187}"/>
                  </a:ext>
                </a:extLst>
              </p:cNvPr>
              <p:cNvSpPr/>
              <p:nvPr/>
            </p:nvSpPr>
            <p:spPr>
              <a:xfrm>
                <a:off x="2603403" y="3876636"/>
                <a:ext cx="1969477" cy="673882"/>
              </a:xfrm>
              <a:prstGeom prst="roundRect">
                <a:avLst/>
              </a:prstGeom>
              <a:solidFill>
                <a:srgbClr val="111F3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/>
                  <a:t>Edit Group</a:t>
                </a:r>
              </a:p>
            </p:txBody>
          </p:sp>
        </p:grp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1A3729EB-5202-4E54-A00D-C5222BE93678}"/>
                </a:ext>
              </a:extLst>
            </p:cNvPr>
            <p:cNvSpPr/>
            <p:nvPr/>
          </p:nvSpPr>
          <p:spPr>
            <a:xfrm>
              <a:off x="5305680" y="1916447"/>
              <a:ext cx="2020823" cy="1506932"/>
            </a:xfrm>
            <a:prstGeom prst="roundRect">
              <a:avLst/>
            </a:prstGeom>
            <a:solidFill>
              <a:srgbClr val="111F3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chemeClr val="bg1"/>
                  </a:solidFill>
                </a:rPr>
                <a:t>Tests</a:t>
              </a:r>
              <a:endParaRPr lang="en-IN" sz="2000" dirty="0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670674C8-FFF6-482A-9C4D-0F3BABCA9C22}"/>
                </a:ext>
              </a:extLst>
            </p:cNvPr>
            <p:cNvSpPr/>
            <p:nvPr/>
          </p:nvSpPr>
          <p:spPr>
            <a:xfrm>
              <a:off x="5305677" y="3755108"/>
              <a:ext cx="2020823" cy="753466"/>
            </a:xfrm>
            <a:prstGeom prst="roundRect">
              <a:avLst/>
            </a:prstGeom>
            <a:solidFill>
              <a:srgbClr val="111F3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/>
                <a:t>Create Test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E1B199B4-8DB9-4CB4-9F44-9D3F39102B27}"/>
                </a:ext>
              </a:extLst>
            </p:cNvPr>
            <p:cNvSpPr/>
            <p:nvPr/>
          </p:nvSpPr>
          <p:spPr>
            <a:xfrm>
              <a:off x="5305679" y="4632342"/>
              <a:ext cx="2020823" cy="753466"/>
            </a:xfrm>
            <a:prstGeom prst="roundRect">
              <a:avLst/>
            </a:prstGeom>
            <a:solidFill>
              <a:srgbClr val="111F3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/>
                <a:t>Edit 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469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9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A331327-A7F3-4895-916B-B9677FCBEC37}"/>
              </a:ext>
            </a:extLst>
          </p:cNvPr>
          <p:cNvSpPr/>
          <p:nvPr/>
        </p:nvSpPr>
        <p:spPr>
          <a:xfrm>
            <a:off x="172279" y="6361144"/>
            <a:ext cx="12170656" cy="496855"/>
          </a:xfrm>
          <a:prstGeom prst="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BEA6FC-F75E-4E4D-9304-C6CA6C3AA513}"/>
              </a:ext>
            </a:extLst>
          </p:cNvPr>
          <p:cNvSpPr txBox="1"/>
          <p:nvPr/>
        </p:nvSpPr>
        <p:spPr>
          <a:xfrm>
            <a:off x="328214" y="6444734"/>
            <a:ext cx="119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Facebook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9A351E-A5E5-4D07-B6D3-FB16EA3D7541}"/>
              </a:ext>
            </a:extLst>
          </p:cNvPr>
          <p:cNvSpPr txBox="1"/>
          <p:nvPr/>
        </p:nvSpPr>
        <p:spPr>
          <a:xfrm>
            <a:off x="5660778" y="6444734"/>
            <a:ext cx="119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Twitter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7C98DA-0091-4AF6-A436-2DC77871CDD3}"/>
              </a:ext>
            </a:extLst>
          </p:cNvPr>
          <p:cNvSpPr txBox="1"/>
          <p:nvPr/>
        </p:nvSpPr>
        <p:spPr>
          <a:xfrm>
            <a:off x="10993341" y="6444734"/>
            <a:ext cx="119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Contact Us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822C1F-D87D-4D65-814C-F3823F58F33D}"/>
              </a:ext>
            </a:extLst>
          </p:cNvPr>
          <p:cNvSpPr txBox="1"/>
          <p:nvPr/>
        </p:nvSpPr>
        <p:spPr>
          <a:xfrm>
            <a:off x="66703" y="582747"/>
            <a:ext cx="1143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Will Smith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B7A6ED5-E88B-4071-9892-41884FCBA268}"/>
              </a:ext>
            </a:extLst>
          </p:cNvPr>
          <p:cNvSpPr txBox="1"/>
          <p:nvPr/>
        </p:nvSpPr>
        <p:spPr>
          <a:xfrm>
            <a:off x="5078376" y="54359"/>
            <a:ext cx="169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Dashboard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7DD3A65-7A97-4F17-BD67-97C255E9FF59}"/>
              </a:ext>
            </a:extLst>
          </p:cNvPr>
          <p:cNvSpPr txBox="1"/>
          <p:nvPr/>
        </p:nvSpPr>
        <p:spPr>
          <a:xfrm>
            <a:off x="10969590" y="80145"/>
            <a:ext cx="196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Help</a:t>
            </a: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057C8B4A-1B17-4F51-8BDF-E1A821D9D623}"/>
              </a:ext>
            </a:extLst>
          </p:cNvPr>
          <p:cNvSpPr/>
          <p:nvPr/>
        </p:nvSpPr>
        <p:spPr>
          <a:xfrm rot="10800000">
            <a:off x="11559684" y="189501"/>
            <a:ext cx="187851" cy="7033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CF4BF8-8A1E-40BF-BB03-0EFE4F8CDEC1}"/>
              </a:ext>
            </a:extLst>
          </p:cNvPr>
          <p:cNvGrpSpPr/>
          <p:nvPr/>
        </p:nvGrpSpPr>
        <p:grpSpPr>
          <a:xfrm>
            <a:off x="7178252" y="3225493"/>
            <a:ext cx="1990856" cy="1750946"/>
            <a:chOff x="7037931" y="3242372"/>
            <a:chExt cx="1990856" cy="175094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EBB106-2E8B-46A3-ACC8-3659457E9C70}"/>
                </a:ext>
              </a:extLst>
            </p:cNvPr>
            <p:cNvSpPr/>
            <p:nvPr/>
          </p:nvSpPr>
          <p:spPr>
            <a:xfrm>
              <a:off x="7037931" y="3242372"/>
              <a:ext cx="1990856" cy="1750946"/>
            </a:xfrm>
            <a:prstGeom prst="rect">
              <a:avLst/>
            </a:prstGeom>
            <a:solidFill>
              <a:srgbClr val="111F3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E73FA3E-1409-4FF5-ACDD-63257248FECC}"/>
                </a:ext>
              </a:extLst>
            </p:cNvPr>
            <p:cNvSpPr txBox="1"/>
            <p:nvPr/>
          </p:nvSpPr>
          <p:spPr>
            <a:xfrm>
              <a:off x="7147001" y="3649793"/>
              <a:ext cx="126113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Test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C9577F-9F35-47B3-9930-54550ECBF4F5}"/>
                </a:ext>
              </a:extLst>
            </p:cNvPr>
            <p:cNvSpPr txBox="1"/>
            <p:nvPr/>
          </p:nvSpPr>
          <p:spPr>
            <a:xfrm>
              <a:off x="7147001" y="3964253"/>
              <a:ext cx="126113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Quizzes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A59CEA-CBE9-4B3B-B057-B39FA33AE8E1}"/>
                </a:ext>
              </a:extLst>
            </p:cNvPr>
            <p:cNvSpPr txBox="1"/>
            <p:nvPr/>
          </p:nvSpPr>
          <p:spPr>
            <a:xfrm>
              <a:off x="7147001" y="4249035"/>
              <a:ext cx="1466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Assignments</a:t>
              </a:r>
              <a:endParaRPr lang="en-I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8456A58-F849-4F3E-9C7A-BD8D1FF754F5}"/>
                </a:ext>
              </a:extLst>
            </p:cNvPr>
            <p:cNvSpPr txBox="1"/>
            <p:nvPr/>
          </p:nvSpPr>
          <p:spPr>
            <a:xfrm flipH="1">
              <a:off x="7133740" y="3310139"/>
              <a:ext cx="1606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Discussion</a:t>
              </a:r>
              <a:endParaRPr lang="en-IN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4B30A18-DA85-41BD-A384-D3B26A438D5B}"/>
                </a:ext>
              </a:extLst>
            </p:cNvPr>
            <p:cNvSpPr txBox="1"/>
            <p:nvPr/>
          </p:nvSpPr>
          <p:spPr>
            <a:xfrm>
              <a:off x="7175960" y="4539887"/>
              <a:ext cx="1261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Grades</a:t>
              </a:r>
              <a:endParaRPr lang="en-IN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73B6D66-83EF-4A54-98C0-01DCE1631930}"/>
              </a:ext>
            </a:extLst>
          </p:cNvPr>
          <p:cNvSpPr/>
          <p:nvPr/>
        </p:nvSpPr>
        <p:spPr>
          <a:xfrm>
            <a:off x="4533466" y="3303966"/>
            <a:ext cx="1990856" cy="1676246"/>
          </a:xfrm>
          <a:prstGeom prst="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7D0C51-24F8-46AC-8AD8-B228149D2737}"/>
              </a:ext>
            </a:extLst>
          </p:cNvPr>
          <p:cNvSpPr/>
          <p:nvPr/>
        </p:nvSpPr>
        <p:spPr>
          <a:xfrm>
            <a:off x="4255958" y="1721898"/>
            <a:ext cx="2520000" cy="1440000"/>
          </a:xfrm>
          <a:prstGeom prst="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AF4CFA-0082-4441-B88A-96C50D286734}"/>
              </a:ext>
            </a:extLst>
          </p:cNvPr>
          <p:cNvSpPr txBox="1"/>
          <p:nvPr/>
        </p:nvSpPr>
        <p:spPr>
          <a:xfrm>
            <a:off x="4665964" y="2202484"/>
            <a:ext cx="1261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Modules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CBBCFDDA-DD95-42FF-9A41-107393054591}"/>
              </a:ext>
            </a:extLst>
          </p:cNvPr>
          <p:cNvSpPr/>
          <p:nvPr/>
        </p:nvSpPr>
        <p:spPr>
          <a:xfrm rot="10800000">
            <a:off x="6022176" y="2301857"/>
            <a:ext cx="147648" cy="145233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3C2492B-CD74-458B-AF7E-A789F134ACFB}"/>
              </a:ext>
            </a:extLst>
          </p:cNvPr>
          <p:cNvSpPr txBox="1"/>
          <p:nvPr/>
        </p:nvSpPr>
        <p:spPr>
          <a:xfrm>
            <a:off x="955710" y="28981"/>
            <a:ext cx="84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Name</a:t>
            </a:r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A38AD6B-9603-41B8-92F7-49AB460FFE29}"/>
              </a:ext>
            </a:extLst>
          </p:cNvPr>
          <p:cNvGrpSpPr/>
          <p:nvPr/>
        </p:nvGrpSpPr>
        <p:grpSpPr>
          <a:xfrm>
            <a:off x="1799616" y="3317072"/>
            <a:ext cx="1990856" cy="1676246"/>
            <a:chOff x="2029001" y="3353931"/>
            <a:chExt cx="1990856" cy="1676246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73D4DD8A-161A-457C-B4D8-0FBEC6FDC02F}"/>
                </a:ext>
              </a:extLst>
            </p:cNvPr>
            <p:cNvSpPr/>
            <p:nvPr/>
          </p:nvSpPr>
          <p:spPr>
            <a:xfrm>
              <a:off x="2029001" y="3353931"/>
              <a:ext cx="1990856" cy="1676246"/>
            </a:xfrm>
            <a:prstGeom prst="rect">
              <a:avLst/>
            </a:prstGeom>
            <a:solidFill>
              <a:srgbClr val="111F3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4024B99-B53A-45F7-AA0A-B0EE5571D392}"/>
                </a:ext>
              </a:extLst>
            </p:cNvPr>
            <p:cNvSpPr txBox="1"/>
            <p:nvPr/>
          </p:nvSpPr>
          <p:spPr>
            <a:xfrm>
              <a:off x="2348386" y="3748513"/>
              <a:ext cx="10251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Calendar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444007-3D4B-4891-9AC0-ABC1C2A9DB7B}"/>
                </a:ext>
              </a:extLst>
            </p:cNvPr>
            <p:cNvSpPr txBox="1"/>
            <p:nvPr/>
          </p:nvSpPr>
          <p:spPr>
            <a:xfrm>
              <a:off x="2378890" y="4434091"/>
              <a:ext cx="10269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Classes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FB23D6-1591-43D9-8AE3-945B9210EE49}"/>
                </a:ext>
              </a:extLst>
            </p:cNvPr>
            <p:cNvSpPr txBox="1"/>
            <p:nvPr/>
          </p:nvSpPr>
          <p:spPr>
            <a:xfrm>
              <a:off x="2357346" y="4085156"/>
              <a:ext cx="917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People</a:t>
              </a:r>
              <a:endParaRPr lang="en-IN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A68E20A-3822-429F-876E-6FDE85DE3B62}"/>
                </a:ext>
              </a:extLst>
            </p:cNvPr>
            <p:cNvSpPr txBox="1"/>
            <p:nvPr/>
          </p:nvSpPr>
          <p:spPr>
            <a:xfrm>
              <a:off x="2325579" y="3429000"/>
              <a:ext cx="1305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Syllabus</a:t>
              </a:r>
              <a:endParaRPr lang="en-IN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977A88D-BECD-4398-B548-84DA92611788}"/>
              </a:ext>
            </a:extLst>
          </p:cNvPr>
          <p:cNvSpPr/>
          <p:nvPr/>
        </p:nvSpPr>
        <p:spPr>
          <a:xfrm>
            <a:off x="6965219" y="1710869"/>
            <a:ext cx="2520000" cy="1440000"/>
          </a:xfrm>
          <a:prstGeom prst="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7A4BF36-EA8B-4E19-B758-53A37253254B}"/>
              </a:ext>
            </a:extLst>
          </p:cNvPr>
          <p:cNvSpPr/>
          <p:nvPr/>
        </p:nvSpPr>
        <p:spPr>
          <a:xfrm rot="10800000">
            <a:off x="8539212" y="2277017"/>
            <a:ext cx="147648" cy="145233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45A6926-D136-45E3-B72C-6A93E9461E6C}"/>
              </a:ext>
            </a:extLst>
          </p:cNvPr>
          <p:cNvSpPr txBox="1"/>
          <p:nvPr/>
        </p:nvSpPr>
        <p:spPr>
          <a:xfrm>
            <a:off x="7178252" y="2164968"/>
            <a:ext cx="140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Assessment</a:t>
            </a:r>
            <a:r>
              <a:rPr lang="en-IN" dirty="0"/>
              <a:t> 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B78B3D7-BB42-44BB-BAF2-8C5E353559B6}"/>
              </a:ext>
            </a:extLst>
          </p:cNvPr>
          <p:cNvSpPr/>
          <p:nvPr/>
        </p:nvSpPr>
        <p:spPr>
          <a:xfrm>
            <a:off x="241184" y="85893"/>
            <a:ext cx="565516" cy="496854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B05D807-DA32-4891-BEA0-10EDC4A9485A}"/>
              </a:ext>
            </a:extLst>
          </p:cNvPr>
          <p:cNvSpPr txBox="1"/>
          <p:nvPr/>
        </p:nvSpPr>
        <p:spPr>
          <a:xfrm>
            <a:off x="9026942" y="77532"/>
            <a:ext cx="169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Role : Professor  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63AC6E9-BA32-4EF8-9E2F-48B967A10E98}"/>
              </a:ext>
            </a:extLst>
          </p:cNvPr>
          <p:cNvSpPr/>
          <p:nvPr/>
        </p:nvSpPr>
        <p:spPr>
          <a:xfrm>
            <a:off x="1546697" y="1732824"/>
            <a:ext cx="2520000" cy="1440000"/>
          </a:xfrm>
          <a:prstGeom prst="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DAA8400-3346-401F-9A5A-2789C92EEF83}"/>
              </a:ext>
            </a:extLst>
          </p:cNvPr>
          <p:cNvSpPr txBox="1"/>
          <p:nvPr/>
        </p:nvSpPr>
        <p:spPr>
          <a:xfrm>
            <a:off x="1948566" y="2174062"/>
            <a:ext cx="1391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Courses</a:t>
            </a:r>
          </a:p>
        </p:txBody>
      </p:sp>
      <p:sp>
        <p:nvSpPr>
          <p:cNvPr id="145" name="Isosceles Triangle 144">
            <a:extLst>
              <a:ext uri="{FF2B5EF4-FFF2-40B4-BE49-F238E27FC236}">
                <a16:creationId xmlns:a16="http://schemas.microsoft.com/office/drawing/2014/main" id="{B076F65F-8061-4A06-BA04-6CDA21622777}"/>
              </a:ext>
            </a:extLst>
          </p:cNvPr>
          <p:cNvSpPr/>
          <p:nvPr/>
        </p:nvSpPr>
        <p:spPr>
          <a:xfrm rot="10800000">
            <a:off x="3332008" y="2306346"/>
            <a:ext cx="147648" cy="145233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EDB1DD-A7E3-46F9-9667-AC944EF161D5}"/>
              </a:ext>
            </a:extLst>
          </p:cNvPr>
          <p:cNvSpPr txBox="1"/>
          <p:nvPr/>
        </p:nvSpPr>
        <p:spPr>
          <a:xfrm flipH="1">
            <a:off x="4563523" y="3578042"/>
            <a:ext cx="160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Create Module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40BCE-A5D0-435B-83A7-96230F231CB0}"/>
              </a:ext>
            </a:extLst>
          </p:cNvPr>
          <p:cNvSpPr txBox="1"/>
          <p:nvPr/>
        </p:nvSpPr>
        <p:spPr>
          <a:xfrm flipH="1">
            <a:off x="4545101" y="4211513"/>
            <a:ext cx="211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Edit/Delete Module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0449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9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A331327-A7F3-4895-916B-B9677FCBEC37}"/>
              </a:ext>
            </a:extLst>
          </p:cNvPr>
          <p:cNvSpPr/>
          <p:nvPr/>
        </p:nvSpPr>
        <p:spPr>
          <a:xfrm>
            <a:off x="0" y="6361144"/>
            <a:ext cx="12192000" cy="496855"/>
          </a:xfrm>
          <a:prstGeom prst="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BEA6FC-F75E-4E4D-9304-C6CA6C3AA513}"/>
              </a:ext>
            </a:extLst>
          </p:cNvPr>
          <p:cNvSpPr txBox="1"/>
          <p:nvPr/>
        </p:nvSpPr>
        <p:spPr>
          <a:xfrm>
            <a:off x="156208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Facebook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9A351E-A5E5-4D07-B6D3-FB16EA3D7541}"/>
              </a:ext>
            </a:extLst>
          </p:cNvPr>
          <p:cNvSpPr txBox="1"/>
          <p:nvPr/>
        </p:nvSpPr>
        <p:spPr>
          <a:xfrm>
            <a:off x="5498124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Twitter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7C98DA-0091-4AF6-A436-2DC77871CDD3}"/>
              </a:ext>
            </a:extLst>
          </p:cNvPr>
          <p:cNvSpPr txBox="1"/>
          <p:nvPr/>
        </p:nvSpPr>
        <p:spPr>
          <a:xfrm>
            <a:off x="10840039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Contact 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AD6EDB-8429-4CC2-AA13-734E8AC232E4}"/>
              </a:ext>
            </a:extLst>
          </p:cNvPr>
          <p:cNvSpPr/>
          <p:nvPr/>
        </p:nvSpPr>
        <p:spPr>
          <a:xfrm>
            <a:off x="3067212" y="2528999"/>
            <a:ext cx="2430912" cy="1411779"/>
          </a:xfrm>
          <a:prstGeom prst="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Create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9C3AD-CF9C-41D1-BD9F-6EE8A1249454}"/>
              </a:ext>
            </a:extLst>
          </p:cNvPr>
          <p:cNvSpPr/>
          <p:nvPr/>
        </p:nvSpPr>
        <p:spPr>
          <a:xfrm>
            <a:off x="7243763" y="2529000"/>
            <a:ext cx="2610518" cy="1411778"/>
          </a:xfrm>
          <a:prstGeom prst="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Edit /Delete</a:t>
            </a:r>
            <a:r>
              <a:rPr lang="en-IN" sz="2000" dirty="0"/>
              <a:t> Module </a:t>
            </a:r>
          </a:p>
        </p:txBody>
      </p:sp>
    </p:spTree>
    <p:extLst>
      <p:ext uri="{BB962C8B-B14F-4D97-AF65-F5344CB8AC3E}">
        <p14:creationId xmlns:p14="http://schemas.microsoft.com/office/powerpoint/2010/main" val="169471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9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A331327-A7F3-4895-916B-B9677FCBEC37}"/>
              </a:ext>
            </a:extLst>
          </p:cNvPr>
          <p:cNvSpPr/>
          <p:nvPr/>
        </p:nvSpPr>
        <p:spPr>
          <a:xfrm>
            <a:off x="172279" y="6361144"/>
            <a:ext cx="12192000" cy="496855"/>
          </a:xfrm>
          <a:prstGeom prst="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BEA6FC-F75E-4E4D-9304-C6CA6C3AA513}"/>
              </a:ext>
            </a:extLst>
          </p:cNvPr>
          <p:cNvSpPr txBox="1"/>
          <p:nvPr/>
        </p:nvSpPr>
        <p:spPr>
          <a:xfrm>
            <a:off x="328487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Facebook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9A351E-A5E5-4D07-B6D3-FB16EA3D7541}"/>
              </a:ext>
            </a:extLst>
          </p:cNvPr>
          <p:cNvSpPr txBox="1"/>
          <p:nvPr/>
        </p:nvSpPr>
        <p:spPr>
          <a:xfrm>
            <a:off x="5670403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Twitter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7C98DA-0091-4AF6-A436-2DC77871CDD3}"/>
              </a:ext>
            </a:extLst>
          </p:cNvPr>
          <p:cNvSpPr txBox="1"/>
          <p:nvPr/>
        </p:nvSpPr>
        <p:spPr>
          <a:xfrm>
            <a:off x="11012318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Contact Us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F2306E-52A6-4A5B-9260-1EF6EEF19D20}"/>
              </a:ext>
            </a:extLst>
          </p:cNvPr>
          <p:cNvSpPr txBox="1"/>
          <p:nvPr/>
        </p:nvSpPr>
        <p:spPr>
          <a:xfrm>
            <a:off x="2109806" y="133750"/>
            <a:ext cx="3745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Modules &gt; Create M</a:t>
            </a:r>
            <a:r>
              <a:rPr lang="en-IN" sz="1800" b="1" dirty="0">
                <a:solidFill>
                  <a:schemeClr val="bg1"/>
                </a:solidFill>
              </a:rPr>
              <a:t>odules</a:t>
            </a:r>
            <a:endParaRPr lang="en-IN" b="1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03EF6A-C997-48FD-A0A0-2BC00522B377}"/>
              </a:ext>
            </a:extLst>
          </p:cNvPr>
          <p:cNvGrpSpPr/>
          <p:nvPr/>
        </p:nvGrpSpPr>
        <p:grpSpPr>
          <a:xfrm>
            <a:off x="3603122" y="2737850"/>
            <a:ext cx="4702154" cy="1394104"/>
            <a:chOff x="3430843" y="2737850"/>
            <a:chExt cx="4702154" cy="139410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D1551F0-99C9-4E23-B363-C211677B7C78}"/>
                </a:ext>
              </a:extLst>
            </p:cNvPr>
            <p:cNvGrpSpPr/>
            <p:nvPr/>
          </p:nvGrpSpPr>
          <p:grpSpPr>
            <a:xfrm>
              <a:off x="3430843" y="2737850"/>
              <a:ext cx="4702154" cy="1394104"/>
              <a:chOff x="1466332" y="1189048"/>
              <a:chExt cx="4702154" cy="139410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9616606-E11D-44AF-9212-EED494816BB3}"/>
                  </a:ext>
                </a:extLst>
              </p:cNvPr>
              <p:cNvGrpSpPr/>
              <p:nvPr/>
            </p:nvGrpSpPr>
            <p:grpSpPr>
              <a:xfrm>
                <a:off x="1466332" y="1189048"/>
                <a:ext cx="4702154" cy="369332"/>
                <a:chOff x="1744170" y="1017805"/>
                <a:chExt cx="4702154" cy="369332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A548D4D-FB77-4011-8260-1B560AF363C9}"/>
                    </a:ext>
                  </a:extLst>
                </p:cNvPr>
                <p:cNvSpPr txBox="1"/>
                <p:nvPr/>
              </p:nvSpPr>
              <p:spPr>
                <a:xfrm>
                  <a:off x="1744170" y="1017805"/>
                  <a:ext cx="2067281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IN" dirty="0">
                      <a:solidFill>
                        <a:schemeClr val="bg1"/>
                      </a:solidFill>
                    </a:rPr>
                    <a:t>Module Name: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5B631B4-8340-45B1-9F2E-B02D425F56D8}"/>
                    </a:ext>
                  </a:extLst>
                </p:cNvPr>
                <p:cNvSpPr/>
                <p:nvPr/>
              </p:nvSpPr>
              <p:spPr>
                <a:xfrm>
                  <a:off x="3496603" y="1054020"/>
                  <a:ext cx="2949721" cy="33311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DFAB3EDD-150F-4A35-81C0-135DB3320734}"/>
                  </a:ext>
                </a:extLst>
              </p:cNvPr>
              <p:cNvSpPr/>
              <p:nvPr/>
            </p:nvSpPr>
            <p:spPr>
              <a:xfrm>
                <a:off x="3196882" y="2121487"/>
                <a:ext cx="1471833" cy="46166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Start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795C954-DEBD-4034-AF7D-D648FAFC729E}"/>
                </a:ext>
              </a:extLst>
            </p:cNvPr>
            <p:cNvSpPr txBox="1"/>
            <p:nvPr/>
          </p:nvSpPr>
          <p:spPr>
            <a:xfrm>
              <a:off x="5183276" y="2774065"/>
              <a:ext cx="1937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Client Side module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57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9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A331327-A7F3-4895-916B-B9677FCBEC37}"/>
              </a:ext>
            </a:extLst>
          </p:cNvPr>
          <p:cNvSpPr/>
          <p:nvPr/>
        </p:nvSpPr>
        <p:spPr>
          <a:xfrm>
            <a:off x="0" y="6361144"/>
            <a:ext cx="12192000" cy="496855"/>
          </a:xfrm>
          <a:prstGeom prst="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BEA6FC-F75E-4E4D-9304-C6CA6C3AA513}"/>
              </a:ext>
            </a:extLst>
          </p:cNvPr>
          <p:cNvSpPr txBox="1"/>
          <p:nvPr/>
        </p:nvSpPr>
        <p:spPr>
          <a:xfrm>
            <a:off x="156208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Facebook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9A351E-A5E5-4D07-B6D3-FB16EA3D7541}"/>
              </a:ext>
            </a:extLst>
          </p:cNvPr>
          <p:cNvSpPr txBox="1"/>
          <p:nvPr/>
        </p:nvSpPr>
        <p:spPr>
          <a:xfrm>
            <a:off x="5498124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Twitter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7C98DA-0091-4AF6-A436-2DC77871CDD3}"/>
              </a:ext>
            </a:extLst>
          </p:cNvPr>
          <p:cNvSpPr txBox="1"/>
          <p:nvPr/>
        </p:nvSpPr>
        <p:spPr>
          <a:xfrm>
            <a:off x="10840039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Contact Us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F2306E-52A6-4A5B-9260-1EF6EEF19D20}"/>
              </a:ext>
            </a:extLst>
          </p:cNvPr>
          <p:cNvSpPr txBox="1"/>
          <p:nvPr/>
        </p:nvSpPr>
        <p:spPr>
          <a:xfrm>
            <a:off x="1937527" y="133750"/>
            <a:ext cx="3745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Modules &gt; Create M</a:t>
            </a:r>
            <a:r>
              <a:rPr lang="en-IN" sz="1800" b="1" dirty="0">
                <a:solidFill>
                  <a:schemeClr val="bg1"/>
                </a:solidFill>
              </a:rPr>
              <a:t>odules</a:t>
            </a:r>
            <a:endParaRPr lang="en-IN" b="1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03EF6A-C997-48FD-A0A0-2BC00522B377}"/>
              </a:ext>
            </a:extLst>
          </p:cNvPr>
          <p:cNvGrpSpPr/>
          <p:nvPr/>
        </p:nvGrpSpPr>
        <p:grpSpPr>
          <a:xfrm>
            <a:off x="3430843" y="2737850"/>
            <a:ext cx="4702154" cy="1394104"/>
            <a:chOff x="3430843" y="2737850"/>
            <a:chExt cx="4702154" cy="139410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D1551F0-99C9-4E23-B363-C211677B7C78}"/>
                </a:ext>
              </a:extLst>
            </p:cNvPr>
            <p:cNvGrpSpPr/>
            <p:nvPr/>
          </p:nvGrpSpPr>
          <p:grpSpPr>
            <a:xfrm>
              <a:off x="3430843" y="2737850"/>
              <a:ext cx="4702154" cy="1394104"/>
              <a:chOff x="1466332" y="1189048"/>
              <a:chExt cx="4702154" cy="139410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9616606-E11D-44AF-9212-EED494816BB3}"/>
                  </a:ext>
                </a:extLst>
              </p:cNvPr>
              <p:cNvGrpSpPr/>
              <p:nvPr/>
            </p:nvGrpSpPr>
            <p:grpSpPr>
              <a:xfrm>
                <a:off x="1466332" y="1189048"/>
                <a:ext cx="4702154" cy="369332"/>
                <a:chOff x="1744170" y="1017805"/>
                <a:chExt cx="4702154" cy="369332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A548D4D-FB77-4011-8260-1B560AF363C9}"/>
                    </a:ext>
                  </a:extLst>
                </p:cNvPr>
                <p:cNvSpPr txBox="1"/>
                <p:nvPr/>
              </p:nvSpPr>
              <p:spPr>
                <a:xfrm>
                  <a:off x="1744170" y="1017805"/>
                  <a:ext cx="2067281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IN" dirty="0">
                      <a:solidFill>
                        <a:schemeClr val="bg1"/>
                      </a:solidFill>
                    </a:rPr>
                    <a:t>Module Name: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5B631B4-8340-45B1-9F2E-B02D425F56D8}"/>
                    </a:ext>
                  </a:extLst>
                </p:cNvPr>
                <p:cNvSpPr/>
                <p:nvPr/>
              </p:nvSpPr>
              <p:spPr>
                <a:xfrm>
                  <a:off x="3496603" y="1054020"/>
                  <a:ext cx="2949721" cy="33311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DFAB3EDD-150F-4A35-81C0-135DB3320734}"/>
                  </a:ext>
                </a:extLst>
              </p:cNvPr>
              <p:cNvSpPr/>
              <p:nvPr/>
            </p:nvSpPr>
            <p:spPr>
              <a:xfrm>
                <a:off x="3196882" y="2121487"/>
                <a:ext cx="1471833" cy="46166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Start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795C954-DEBD-4034-AF7D-D648FAFC729E}"/>
                </a:ext>
              </a:extLst>
            </p:cNvPr>
            <p:cNvSpPr txBox="1"/>
            <p:nvPr/>
          </p:nvSpPr>
          <p:spPr>
            <a:xfrm>
              <a:off x="5183276" y="2774065"/>
              <a:ext cx="1937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Client Side module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60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9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D27C99D-82ED-4F12-B732-99E83CA0A380}"/>
              </a:ext>
            </a:extLst>
          </p:cNvPr>
          <p:cNvSpPr/>
          <p:nvPr/>
        </p:nvSpPr>
        <p:spPr>
          <a:xfrm>
            <a:off x="0" y="43934"/>
            <a:ext cx="1828800" cy="6261854"/>
          </a:xfrm>
          <a:prstGeom prst="roundRect">
            <a:avLst>
              <a:gd name="adj" fmla="val 0"/>
            </a:avLst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A331327-A7F3-4895-916B-B9677FCBEC37}"/>
              </a:ext>
            </a:extLst>
          </p:cNvPr>
          <p:cNvSpPr/>
          <p:nvPr/>
        </p:nvSpPr>
        <p:spPr>
          <a:xfrm>
            <a:off x="0" y="6361144"/>
            <a:ext cx="12192000" cy="496855"/>
          </a:xfrm>
          <a:prstGeom prst="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BEA6FC-F75E-4E4D-9304-C6CA6C3AA513}"/>
              </a:ext>
            </a:extLst>
          </p:cNvPr>
          <p:cNvSpPr txBox="1"/>
          <p:nvPr/>
        </p:nvSpPr>
        <p:spPr>
          <a:xfrm>
            <a:off x="156208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Facebook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9A351E-A5E5-4D07-B6D3-FB16EA3D7541}"/>
              </a:ext>
            </a:extLst>
          </p:cNvPr>
          <p:cNvSpPr txBox="1"/>
          <p:nvPr/>
        </p:nvSpPr>
        <p:spPr>
          <a:xfrm>
            <a:off x="5498124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Twitter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7C98DA-0091-4AF6-A436-2DC77871CDD3}"/>
              </a:ext>
            </a:extLst>
          </p:cNvPr>
          <p:cNvSpPr txBox="1"/>
          <p:nvPr/>
        </p:nvSpPr>
        <p:spPr>
          <a:xfrm>
            <a:off x="10840039" y="6444734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Contact Us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473B870-C057-494E-A728-FC0A1670FC6D}"/>
              </a:ext>
            </a:extLst>
          </p:cNvPr>
          <p:cNvGrpSpPr/>
          <p:nvPr/>
        </p:nvGrpSpPr>
        <p:grpSpPr>
          <a:xfrm>
            <a:off x="80593" y="876705"/>
            <a:ext cx="1639478" cy="4308853"/>
            <a:chOff x="5026856" y="394214"/>
            <a:chExt cx="1645920" cy="410587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822C1F-D87D-4D65-814C-F3823F58F33D}"/>
                </a:ext>
              </a:extLst>
            </p:cNvPr>
            <p:cNvSpPr txBox="1"/>
            <p:nvPr/>
          </p:nvSpPr>
          <p:spPr>
            <a:xfrm>
              <a:off x="5026856" y="394214"/>
              <a:ext cx="942536" cy="351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Home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C5EFDE8-2CF7-4575-A695-A272D37B67E8}"/>
                </a:ext>
              </a:extLst>
            </p:cNvPr>
            <p:cNvSpPr txBox="1"/>
            <p:nvPr/>
          </p:nvSpPr>
          <p:spPr>
            <a:xfrm>
              <a:off x="5026856" y="3313949"/>
              <a:ext cx="1266093" cy="351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Discussion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7E7E612-BCE7-4D16-9CC3-A8EB7E0B1DA4}"/>
                </a:ext>
              </a:extLst>
            </p:cNvPr>
            <p:cNvSpPr txBox="1"/>
            <p:nvPr/>
          </p:nvSpPr>
          <p:spPr>
            <a:xfrm>
              <a:off x="5026856" y="1228424"/>
              <a:ext cx="1266093" cy="351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Grades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45AAA8B-EAD1-4773-ACCA-9EFB4772A1C8}"/>
                </a:ext>
              </a:extLst>
            </p:cNvPr>
            <p:cNvSpPr txBox="1"/>
            <p:nvPr/>
          </p:nvSpPr>
          <p:spPr>
            <a:xfrm>
              <a:off x="5026856" y="4148156"/>
              <a:ext cx="1266093" cy="351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Modules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040AC9B-43D0-48E7-98FB-303CEA89D992}"/>
                </a:ext>
              </a:extLst>
            </p:cNvPr>
            <p:cNvSpPr txBox="1"/>
            <p:nvPr/>
          </p:nvSpPr>
          <p:spPr>
            <a:xfrm>
              <a:off x="5026856" y="811319"/>
              <a:ext cx="1097280" cy="351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Quizzes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E2F54CC-9925-4EDF-9F72-5D04912C9691}"/>
                </a:ext>
              </a:extLst>
            </p:cNvPr>
            <p:cNvSpPr txBox="1"/>
            <p:nvPr/>
          </p:nvSpPr>
          <p:spPr>
            <a:xfrm>
              <a:off x="5026856" y="3731054"/>
              <a:ext cx="1645920" cy="351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Assignments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B21B52D-E127-4E22-97FF-5740DF23A679}"/>
                </a:ext>
              </a:extLst>
            </p:cNvPr>
            <p:cNvSpPr txBox="1"/>
            <p:nvPr/>
          </p:nvSpPr>
          <p:spPr>
            <a:xfrm>
              <a:off x="5026856" y="1645529"/>
              <a:ext cx="1645920" cy="351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People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3854DCC-8797-4B69-B940-A83EA9338A8E}"/>
                </a:ext>
              </a:extLst>
            </p:cNvPr>
            <p:cNvSpPr txBox="1"/>
            <p:nvPr/>
          </p:nvSpPr>
          <p:spPr>
            <a:xfrm>
              <a:off x="5026856" y="2062634"/>
              <a:ext cx="1266093" cy="351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Pages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4055EF4-643D-4569-8401-3CA67037F760}"/>
                </a:ext>
              </a:extLst>
            </p:cNvPr>
            <p:cNvSpPr txBox="1"/>
            <p:nvPr/>
          </p:nvSpPr>
          <p:spPr>
            <a:xfrm>
              <a:off x="5026856" y="2479739"/>
              <a:ext cx="956603" cy="351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Files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119F667-467C-4E68-A206-E6378219EA9B}"/>
                </a:ext>
              </a:extLst>
            </p:cNvPr>
            <p:cNvSpPr txBox="1"/>
            <p:nvPr/>
          </p:nvSpPr>
          <p:spPr>
            <a:xfrm>
              <a:off x="5026856" y="2896844"/>
              <a:ext cx="1266093" cy="351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Syllabus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F4024B99-B53A-45F7-AA0A-B0EE5571D392}"/>
              </a:ext>
            </a:extLst>
          </p:cNvPr>
          <p:cNvSpPr txBox="1"/>
          <p:nvPr/>
        </p:nvSpPr>
        <p:spPr>
          <a:xfrm>
            <a:off x="80593" y="5240914"/>
            <a:ext cx="1026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Calendar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CC31C9-9511-477F-BD05-D818B865E625}"/>
              </a:ext>
            </a:extLst>
          </p:cNvPr>
          <p:cNvSpPr/>
          <p:nvPr/>
        </p:nvSpPr>
        <p:spPr>
          <a:xfrm>
            <a:off x="2451652" y="577492"/>
            <a:ext cx="8865705" cy="5345005"/>
          </a:xfrm>
          <a:prstGeom prst="rect">
            <a:avLst/>
          </a:prstGeom>
          <a:solidFill>
            <a:srgbClr val="111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F96FA-4CC4-4D7C-9756-80B8B2B83ABF}"/>
              </a:ext>
            </a:extLst>
          </p:cNvPr>
          <p:cNvSpPr/>
          <p:nvPr/>
        </p:nvSpPr>
        <p:spPr>
          <a:xfrm>
            <a:off x="2451652" y="577492"/>
            <a:ext cx="8865704" cy="325903"/>
          </a:xfrm>
          <a:prstGeom prst="rect">
            <a:avLst/>
          </a:prstGeom>
          <a:solidFill>
            <a:srgbClr val="64BAAA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3E583B-E36F-434C-9ED2-6CC2DC975147}"/>
              </a:ext>
            </a:extLst>
          </p:cNvPr>
          <p:cNvSpPr/>
          <p:nvPr/>
        </p:nvSpPr>
        <p:spPr>
          <a:xfrm>
            <a:off x="2451652" y="897842"/>
            <a:ext cx="8865704" cy="325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00660D-98CC-498E-9656-B76DB0E72503}"/>
              </a:ext>
            </a:extLst>
          </p:cNvPr>
          <p:cNvSpPr txBox="1"/>
          <p:nvPr/>
        </p:nvSpPr>
        <p:spPr>
          <a:xfrm>
            <a:off x="5719842" y="559288"/>
            <a:ext cx="19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Client-side module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EC9A0F-FC7A-4B4E-AB84-22AB8CAFE6AC}"/>
              </a:ext>
            </a:extLst>
          </p:cNvPr>
          <p:cNvSpPr txBox="1"/>
          <p:nvPr/>
        </p:nvSpPr>
        <p:spPr>
          <a:xfrm>
            <a:off x="2584173" y="1276643"/>
            <a:ext cx="100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Video 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C4D3CD-8CCA-4D31-B63F-C4E8C7D304D6}"/>
              </a:ext>
            </a:extLst>
          </p:cNvPr>
          <p:cNvSpPr/>
          <p:nvPr/>
        </p:nvSpPr>
        <p:spPr>
          <a:xfrm>
            <a:off x="2451652" y="1203833"/>
            <a:ext cx="8865704" cy="325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4AF878-FC67-4D4A-B2AF-8070E186B963}"/>
              </a:ext>
            </a:extLst>
          </p:cNvPr>
          <p:cNvSpPr/>
          <p:nvPr/>
        </p:nvSpPr>
        <p:spPr>
          <a:xfrm>
            <a:off x="2451652" y="1524269"/>
            <a:ext cx="8865704" cy="325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D28068-B2F9-476D-99A5-2051B87F5CE5}"/>
              </a:ext>
            </a:extLst>
          </p:cNvPr>
          <p:cNvSpPr/>
          <p:nvPr/>
        </p:nvSpPr>
        <p:spPr>
          <a:xfrm>
            <a:off x="2451652" y="1857763"/>
            <a:ext cx="8865704" cy="325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F01CEB-1C1B-41CA-BC2A-DD564FC01487}"/>
              </a:ext>
            </a:extLst>
          </p:cNvPr>
          <p:cNvSpPr txBox="1"/>
          <p:nvPr/>
        </p:nvSpPr>
        <p:spPr>
          <a:xfrm>
            <a:off x="2584173" y="879115"/>
            <a:ext cx="19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Video 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67E46F-E264-436E-8030-3B7CD35207FD}"/>
              </a:ext>
            </a:extLst>
          </p:cNvPr>
          <p:cNvSpPr txBox="1"/>
          <p:nvPr/>
        </p:nvSpPr>
        <p:spPr>
          <a:xfrm>
            <a:off x="2618064" y="1189418"/>
            <a:ext cx="133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PDF File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967D25-DE0D-4808-A046-CDCAC8E8BB41}"/>
              </a:ext>
            </a:extLst>
          </p:cNvPr>
          <p:cNvSpPr txBox="1"/>
          <p:nvPr/>
        </p:nvSpPr>
        <p:spPr>
          <a:xfrm>
            <a:off x="2584173" y="1497139"/>
            <a:ext cx="19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Power Point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B374F13-C38F-418A-84AE-E51A25AA15B9}"/>
              </a:ext>
            </a:extLst>
          </p:cNvPr>
          <p:cNvSpPr txBox="1"/>
          <p:nvPr/>
        </p:nvSpPr>
        <p:spPr>
          <a:xfrm>
            <a:off x="2550282" y="1803382"/>
            <a:ext cx="19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Youtube</a:t>
            </a:r>
            <a:r>
              <a:rPr lang="en-IN" dirty="0"/>
              <a:t> Video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54F3869-BE0B-4669-8057-D8FCE18B687C}"/>
              </a:ext>
            </a:extLst>
          </p:cNvPr>
          <p:cNvSpPr/>
          <p:nvPr/>
        </p:nvSpPr>
        <p:spPr>
          <a:xfrm>
            <a:off x="2451652" y="4271508"/>
            <a:ext cx="8865704" cy="325903"/>
          </a:xfrm>
          <a:prstGeom prst="rect">
            <a:avLst/>
          </a:prstGeom>
          <a:solidFill>
            <a:srgbClr val="64BAAA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E2CC3F1-ED7A-48EF-979C-B6AE712124D7}"/>
              </a:ext>
            </a:extLst>
          </p:cNvPr>
          <p:cNvSpPr/>
          <p:nvPr/>
        </p:nvSpPr>
        <p:spPr>
          <a:xfrm>
            <a:off x="2451652" y="4591858"/>
            <a:ext cx="8865704" cy="325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5D91381-1534-4DC6-8658-6B2381F3DA4F}"/>
              </a:ext>
            </a:extLst>
          </p:cNvPr>
          <p:cNvSpPr txBox="1"/>
          <p:nvPr/>
        </p:nvSpPr>
        <p:spPr>
          <a:xfrm>
            <a:off x="5719842" y="4253304"/>
            <a:ext cx="288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Backend Database module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570B720-A370-48B8-8E8B-4A1EB1B285B0}"/>
              </a:ext>
            </a:extLst>
          </p:cNvPr>
          <p:cNvSpPr txBox="1"/>
          <p:nvPr/>
        </p:nvSpPr>
        <p:spPr>
          <a:xfrm>
            <a:off x="2584173" y="4970659"/>
            <a:ext cx="100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Video A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B3678FB-9F85-448B-B40C-B962C5B7A938}"/>
              </a:ext>
            </a:extLst>
          </p:cNvPr>
          <p:cNvSpPr/>
          <p:nvPr/>
        </p:nvSpPr>
        <p:spPr>
          <a:xfrm>
            <a:off x="2451652" y="4897849"/>
            <a:ext cx="8865704" cy="325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11A844-5F27-4D7E-A286-3FFEBD0B2F7E}"/>
              </a:ext>
            </a:extLst>
          </p:cNvPr>
          <p:cNvSpPr/>
          <p:nvPr/>
        </p:nvSpPr>
        <p:spPr>
          <a:xfrm>
            <a:off x="2451652" y="5218285"/>
            <a:ext cx="8865704" cy="325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BCDA1EC-C80D-4FFE-AF7E-397A203E9596}"/>
              </a:ext>
            </a:extLst>
          </p:cNvPr>
          <p:cNvSpPr/>
          <p:nvPr/>
        </p:nvSpPr>
        <p:spPr>
          <a:xfrm>
            <a:off x="2451652" y="5551779"/>
            <a:ext cx="8865704" cy="325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CC5520E-B03B-4E6E-A96A-29796ECBB6C8}"/>
              </a:ext>
            </a:extLst>
          </p:cNvPr>
          <p:cNvSpPr txBox="1"/>
          <p:nvPr/>
        </p:nvSpPr>
        <p:spPr>
          <a:xfrm>
            <a:off x="2584173" y="4573131"/>
            <a:ext cx="19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Web page1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DEF1B65-5380-43EB-97D4-0193E14296D0}"/>
              </a:ext>
            </a:extLst>
          </p:cNvPr>
          <p:cNvSpPr txBox="1"/>
          <p:nvPr/>
        </p:nvSpPr>
        <p:spPr>
          <a:xfrm>
            <a:off x="2618064" y="4883434"/>
            <a:ext cx="133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</a:rPr>
              <a:t>W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eb page2</a:t>
            </a:r>
            <a:endParaRPr lang="en-IN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76BA57E-FCCB-4108-8D2C-25B6F936C833}"/>
              </a:ext>
            </a:extLst>
          </p:cNvPr>
          <p:cNvSpPr txBox="1"/>
          <p:nvPr/>
        </p:nvSpPr>
        <p:spPr>
          <a:xfrm>
            <a:off x="2584173" y="5191155"/>
            <a:ext cx="136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Web page3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E889161-29E8-42DB-899F-12AEDE1F78C2}"/>
              </a:ext>
            </a:extLst>
          </p:cNvPr>
          <p:cNvSpPr txBox="1"/>
          <p:nvPr/>
        </p:nvSpPr>
        <p:spPr>
          <a:xfrm>
            <a:off x="2550282" y="5497398"/>
            <a:ext cx="140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Web page4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0A41C29-140B-47D0-90D9-307E5D40C6CE}"/>
              </a:ext>
            </a:extLst>
          </p:cNvPr>
          <p:cNvGrpSpPr/>
          <p:nvPr/>
        </p:nvGrpSpPr>
        <p:grpSpPr>
          <a:xfrm>
            <a:off x="2451652" y="2411909"/>
            <a:ext cx="8865704" cy="1614993"/>
            <a:chOff x="2451652" y="2481280"/>
            <a:chExt cx="8865704" cy="1614993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A79F79-2ACD-48A2-907B-1D44A007655B}"/>
                </a:ext>
              </a:extLst>
            </p:cNvPr>
            <p:cNvSpPr/>
            <p:nvPr/>
          </p:nvSpPr>
          <p:spPr>
            <a:xfrm>
              <a:off x="2451652" y="2499484"/>
              <a:ext cx="8865704" cy="325903"/>
            </a:xfrm>
            <a:prstGeom prst="rect">
              <a:avLst/>
            </a:prstGeom>
            <a:solidFill>
              <a:srgbClr val="64BAAA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33597D7-D2FB-459B-A0C1-B11CC6714C19}"/>
                </a:ext>
              </a:extLst>
            </p:cNvPr>
            <p:cNvSpPr/>
            <p:nvPr/>
          </p:nvSpPr>
          <p:spPr>
            <a:xfrm>
              <a:off x="2451652" y="2819834"/>
              <a:ext cx="8865704" cy="3259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1B43BD8-D18A-4636-83B9-C497A5EEEEC6}"/>
                </a:ext>
              </a:extLst>
            </p:cNvPr>
            <p:cNvSpPr txBox="1"/>
            <p:nvPr/>
          </p:nvSpPr>
          <p:spPr>
            <a:xfrm>
              <a:off x="5719841" y="2481280"/>
              <a:ext cx="2172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Server-side module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77C6A1B-3B58-4BE8-8281-F7D8C4AC00FC}"/>
                </a:ext>
              </a:extLst>
            </p:cNvPr>
            <p:cNvSpPr txBox="1"/>
            <p:nvPr/>
          </p:nvSpPr>
          <p:spPr>
            <a:xfrm>
              <a:off x="2584173" y="3198635"/>
              <a:ext cx="1008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Video A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A757973-8D4E-4AAD-A258-828471D33627}"/>
                </a:ext>
              </a:extLst>
            </p:cNvPr>
            <p:cNvSpPr/>
            <p:nvPr/>
          </p:nvSpPr>
          <p:spPr>
            <a:xfrm>
              <a:off x="2451652" y="3125825"/>
              <a:ext cx="8865704" cy="3259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E86A726-CA05-4A09-A36D-AF51EB2843BB}"/>
                </a:ext>
              </a:extLst>
            </p:cNvPr>
            <p:cNvSpPr/>
            <p:nvPr/>
          </p:nvSpPr>
          <p:spPr>
            <a:xfrm>
              <a:off x="2451652" y="3446261"/>
              <a:ext cx="8865704" cy="3259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D82FCF2-66D5-41B9-9CDB-A014F14BFE59}"/>
                </a:ext>
              </a:extLst>
            </p:cNvPr>
            <p:cNvSpPr/>
            <p:nvPr/>
          </p:nvSpPr>
          <p:spPr>
            <a:xfrm>
              <a:off x="2451652" y="3766374"/>
              <a:ext cx="8865704" cy="3259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E56B08F-E7BA-44B4-885D-CAA21CAA1565}"/>
                </a:ext>
              </a:extLst>
            </p:cNvPr>
            <p:cNvSpPr txBox="1"/>
            <p:nvPr/>
          </p:nvSpPr>
          <p:spPr>
            <a:xfrm>
              <a:off x="2584173" y="2801107"/>
              <a:ext cx="1948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PDF File 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27FCA36-C4F5-4D83-8847-68F4379D2B80}"/>
                </a:ext>
              </a:extLst>
            </p:cNvPr>
            <p:cNvSpPr txBox="1"/>
            <p:nvPr/>
          </p:nvSpPr>
          <p:spPr>
            <a:xfrm>
              <a:off x="2573828" y="3124183"/>
              <a:ext cx="1948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PDF File 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46CD5C6-CECF-41CF-B74F-0B325D83131A}"/>
                </a:ext>
              </a:extLst>
            </p:cNvPr>
            <p:cNvSpPr txBox="1"/>
            <p:nvPr/>
          </p:nvSpPr>
          <p:spPr>
            <a:xfrm>
              <a:off x="2584173" y="3389322"/>
              <a:ext cx="1948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PDF File 3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D3EF578-2745-4031-8CAD-87FD827EACF2}"/>
                </a:ext>
              </a:extLst>
            </p:cNvPr>
            <p:cNvSpPr txBox="1"/>
            <p:nvPr/>
          </p:nvSpPr>
          <p:spPr>
            <a:xfrm>
              <a:off x="2578006" y="3726941"/>
              <a:ext cx="1948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PDF File 4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0E7015D-521A-4342-B7B9-FA104D38885A}"/>
              </a:ext>
            </a:extLst>
          </p:cNvPr>
          <p:cNvSpPr txBox="1"/>
          <p:nvPr/>
        </p:nvSpPr>
        <p:spPr>
          <a:xfrm>
            <a:off x="10046436" y="917810"/>
            <a:ext cx="139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Edit/Delete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E4DED0-35DB-4322-9F80-391375DCCE43}"/>
              </a:ext>
            </a:extLst>
          </p:cNvPr>
          <p:cNvSpPr txBox="1"/>
          <p:nvPr/>
        </p:nvSpPr>
        <p:spPr>
          <a:xfrm>
            <a:off x="10058398" y="1454630"/>
            <a:ext cx="139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Edit/Delete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27DA9-BBFB-4F6D-805E-75511A220B56}"/>
              </a:ext>
            </a:extLst>
          </p:cNvPr>
          <p:cNvSpPr txBox="1"/>
          <p:nvPr/>
        </p:nvSpPr>
        <p:spPr>
          <a:xfrm>
            <a:off x="10062357" y="1858080"/>
            <a:ext cx="139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Edit/Delete</a:t>
            </a:r>
          </a:p>
        </p:txBody>
      </p:sp>
    </p:spTree>
    <p:extLst>
      <p:ext uri="{BB962C8B-B14F-4D97-AF65-F5344CB8AC3E}">
        <p14:creationId xmlns:p14="http://schemas.microsoft.com/office/powerpoint/2010/main" val="1369315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649</Words>
  <Application>Microsoft Office PowerPoint</Application>
  <PresentationFormat>Widescreen</PresentationFormat>
  <Paragraphs>355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Web Development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pragati gupta</dc:creator>
  <cp:lastModifiedBy>pragati gupta</cp:lastModifiedBy>
  <cp:revision>70</cp:revision>
  <dcterms:created xsi:type="dcterms:W3CDTF">2020-09-28T18:43:47Z</dcterms:created>
  <dcterms:modified xsi:type="dcterms:W3CDTF">2020-11-08T19:29:21Z</dcterms:modified>
</cp:coreProperties>
</file>