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CC59-F402-E336-F559-297421A6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41822-3301-75A1-9419-F82D69EE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0A37-339F-8084-A665-4D01CF0E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8B00-2D45-0ABA-4BB2-BE42AB79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57B2-9BD8-1744-8B69-45BE98B2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264B-897C-31F0-C819-DA64B679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A9FA-CCB3-5E23-BAC0-6A378A7D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61FC-D1CA-08E6-44D2-06E6BE9D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54AB-DDB3-43DD-9514-2941C7D2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E60A-AB3A-446B-7120-3BF623C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1E96-CDBC-7183-D242-97D5F98BE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366A1-D42C-C1B7-815A-5E923CA4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D012-0D57-D6FC-FA17-6839E69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277D-BAE0-7C70-A412-0781A572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F92EB-F518-019F-DEBF-A6382272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D1EB-407E-F1B2-BEDD-54E0246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3861-B1C9-1133-F852-4C9DCAF2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6664-2FF9-9356-D777-831CE512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1CA5-ADC6-5B6A-3AB8-8E23AD47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5C45-6B85-EB12-E79C-3AB7EAE9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32B-356F-01A1-B945-FF1225D4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0D08-BC24-534E-1D20-3D3A7410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0ECE-20BD-01EE-A867-1DCFA6B3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5BDA-A921-7FB7-1502-B3C2FCC6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9018-ACC9-5922-7E34-20F56277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C53A-B081-4C37-60A5-CFE43A2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3847-7A15-A0FE-5D42-DFB069553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4671-DA29-B168-50DB-E340C3CD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83AD-CACA-9F9A-C0EC-BF62E88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38CE8-FD36-86B2-CBF2-894E17E9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90AF9-60F9-70F2-F2CD-63DF5926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9831-1C1E-A345-E775-786CF2B1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39FE-4293-B1E8-89AE-D626E0CC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01BA8-83DF-B70C-D0D4-03C4B0D7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AE70-FA31-0A68-31C6-EBA3A40B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A1F09-043F-7746-58EB-45E582718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95EE7-8A96-B053-945E-29E38963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FBEB-BB9D-A2CD-4382-9F3178BD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6E1D8-5508-4BFC-728B-0E00D03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B5F-A4AE-0E10-FA50-BD4AA608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F7C56-2F22-B19B-0637-52BED516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E9743-1CC7-D2B5-7F20-CC9FF44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3310-D06B-AE99-A2B3-61B7B7B7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F2F17-27B5-D2E0-26B0-F5F4BCAE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7E7D5-5547-E2BC-E177-24E9CE8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B9A1-D04B-F7FF-A0C0-CEEE170A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8007-FF74-62A7-0DAD-43F21896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72E8-8DD8-95ED-254C-D872C80A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4025-C1EE-EB7B-87AD-0C514C69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DB6F-6FF0-E625-BB44-781128A5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1C61-5E2E-2359-598C-689F435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E1B77-A88C-A6E4-4694-6C3A28C4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720C-4AB9-8D1D-F3D8-D86E76FD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13AFA-4741-2768-17A1-07607F84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1F61-EFB2-F4D2-F586-AB709840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31E2-C70B-1D1E-2929-0E5ADA80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3BA5-81CE-FF93-B416-FEFA80D9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B08A-98DC-C32E-3BCF-277B2729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8515D-E559-65DF-73BE-CA25A421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8379-FC92-B589-3FD1-55FB8AE8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8644-49D4-9EEC-7ACC-ADE8E9F61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2D2F-FE86-29C3-BEB9-54E204A1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F23F-1BAF-4FAD-ED85-55FA1754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2ADB24-458D-EBEE-D7FF-9593C67DBB5A}"/>
              </a:ext>
            </a:extLst>
          </p:cNvPr>
          <p:cNvSpPr/>
          <p:nvPr/>
        </p:nvSpPr>
        <p:spPr>
          <a:xfrm>
            <a:off x="4481973" y="1338320"/>
            <a:ext cx="1648047" cy="119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Info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5484C-43B8-4A84-C00E-EEB6EFB39BD5}"/>
              </a:ext>
            </a:extLst>
          </p:cNvPr>
          <p:cNvSpPr/>
          <p:nvPr/>
        </p:nvSpPr>
        <p:spPr>
          <a:xfrm>
            <a:off x="7352273" y="1338320"/>
            <a:ext cx="1648047" cy="119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trained model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383D20-C811-060C-4C26-FFD22929F0E3}"/>
              </a:ext>
            </a:extLst>
          </p:cNvPr>
          <p:cNvCxnSpPr>
            <a:cxnSpLocks/>
          </p:cNvCxnSpPr>
          <p:nvPr/>
        </p:nvCxnSpPr>
        <p:spPr>
          <a:xfrm>
            <a:off x="3287158" y="1936014"/>
            <a:ext cx="987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Doctor checking patient information on computer 1167172 Vector Art at  Vecteezy">
            <a:extLst>
              <a:ext uri="{FF2B5EF4-FFF2-40B4-BE49-F238E27FC236}">
                <a16:creationId xmlns:a16="http://schemas.microsoft.com/office/drawing/2014/main" id="{BC90C8E1-0CA0-4D53-E3AA-E651D95B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13" y="1063258"/>
            <a:ext cx="1745512" cy="1745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DE7165-D51A-B69E-9B50-8B66315AA56A}"/>
              </a:ext>
            </a:extLst>
          </p:cNvPr>
          <p:cNvCxnSpPr>
            <a:cxnSpLocks/>
          </p:cNvCxnSpPr>
          <p:nvPr/>
        </p:nvCxnSpPr>
        <p:spPr>
          <a:xfrm>
            <a:off x="6266650" y="1936014"/>
            <a:ext cx="91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FEACFD-7E05-6C56-6D82-B42B05E42794}"/>
              </a:ext>
            </a:extLst>
          </p:cNvPr>
          <p:cNvCxnSpPr>
            <a:cxnSpLocks/>
          </p:cNvCxnSpPr>
          <p:nvPr/>
        </p:nvCxnSpPr>
        <p:spPr>
          <a:xfrm>
            <a:off x="6130020" y="2658140"/>
            <a:ext cx="1419096" cy="1286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E24309-FCDE-60E5-4047-B84E573294FC}"/>
              </a:ext>
            </a:extLst>
          </p:cNvPr>
          <p:cNvCxnSpPr>
            <a:cxnSpLocks/>
          </p:cNvCxnSpPr>
          <p:nvPr/>
        </p:nvCxnSpPr>
        <p:spPr>
          <a:xfrm>
            <a:off x="8176296" y="2570922"/>
            <a:ext cx="0" cy="886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E443FB-3BC8-A66A-5AF4-8BADA085AF5D}"/>
              </a:ext>
            </a:extLst>
          </p:cNvPr>
          <p:cNvSpPr/>
          <p:nvPr/>
        </p:nvSpPr>
        <p:spPr>
          <a:xfrm>
            <a:off x="7452001" y="5244013"/>
            <a:ext cx="1648047" cy="119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 condition &amp; Advise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2" name="Picture 8" descr="Dawn of the Chatbots: What Do Consumers Want and Expect? - TechnologyAdvice">
            <a:extLst>
              <a:ext uri="{FF2B5EF4-FFF2-40B4-BE49-F238E27FC236}">
                <a16:creationId xmlns:a16="http://schemas.microsoft.com/office/drawing/2014/main" id="{69BA2928-4610-6DDF-879F-E2E958B7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01" y="3458741"/>
            <a:ext cx="1573619" cy="15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183366-06E2-D702-3F89-A6DE1366898C}"/>
              </a:ext>
            </a:extLst>
          </p:cNvPr>
          <p:cNvCxnSpPr>
            <a:cxnSpLocks/>
          </p:cNvCxnSpPr>
          <p:nvPr/>
        </p:nvCxnSpPr>
        <p:spPr>
          <a:xfrm>
            <a:off x="8176296" y="4816549"/>
            <a:ext cx="0" cy="427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F45F908-C7F2-5A26-33AE-AFAEDF9C09F2}"/>
              </a:ext>
            </a:extLst>
          </p:cNvPr>
          <p:cNvSpPr/>
          <p:nvPr/>
        </p:nvSpPr>
        <p:spPr>
          <a:xfrm>
            <a:off x="10142038" y="5244013"/>
            <a:ext cx="1648047" cy="119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2E90DB-C2A1-EABF-FA9C-0D114508865B}"/>
              </a:ext>
            </a:extLst>
          </p:cNvPr>
          <p:cNvCxnSpPr>
            <a:cxnSpLocks/>
          </p:cNvCxnSpPr>
          <p:nvPr/>
        </p:nvCxnSpPr>
        <p:spPr>
          <a:xfrm>
            <a:off x="9197163" y="5742968"/>
            <a:ext cx="850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ylinder 37">
            <a:extLst>
              <a:ext uri="{FF2B5EF4-FFF2-40B4-BE49-F238E27FC236}">
                <a16:creationId xmlns:a16="http://schemas.microsoft.com/office/drawing/2014/main" id="{26D35B8D-5641-2251-9475-D02599B6161D}"/>
              </a:ext>
            </a:extLst>
          </p:cNvPr>
          <p:cNvSpPr/>
          <p:nvPr/>
        </p:nvSpPr>
        <p:spPr>
          <a:xfrm>
            <a:off x="4454400" y="3501272"/>
            <a:ext cx="1648046" cy="157361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5FCEB-F330-E039-1C76-699108DCAE36}"/>
              </a:ext>
            </a:extLst>
          </p:cNvPr>
          <p:cNvCxnSpPr>
            <a:cxnSpLocks/>
          </p:cNvCxnSpPr>
          <p:nvPr/>
        </p:nvCxnSpPr>
        <p:spPr>
          <a:xfrm>
            <a:off x="5305996" y="2658140"/>
            <a:ext cx="0" cy="770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FADC9C-B427-68C1-197B-F9E0934B21CE}"/>
              </a:ext>
            </a:extLst>
          </p:cNvPr>
          <p:cNvSpPr/>
          <p:nvPr/>
        </p:nvSpPr>
        <p:spPr>
          <a:xfrm>
            <a:off x="8205669" y="2875887"/>
            <a:ext cx="8304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5C89C0-AE9C-EA75-1619-0ED6C93BB002}"/>
              </a:ext>
            </a:extLst>
          </p:cNvPr>
          <p:cNvSpPr/>
          <p:nvPr/>
        </p:nvSpPr>
        <p:spPr>
          <a:xfrm>
            <a:off x="5302786" y="2939049"/>
            <a:ext cx="9638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ADB75D-CE07-3278-8172-59197705912D}"/>
              </a:ext>
            </a:extLst>
          </p:cNvPr>
          <p:cNvSpPr/>
          <p:nvPr/>
        </p:nvSpPr>
        <p:spPr>
          <a:xfrm>
            <a:off x="8910766" y="4078590"/>
            <a:ext cx="123127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Advisory Bot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2AAFA-3DE8-9982-D1EB-B06450E01CF6}"/>
              </a:ext>
            </a:extLst>
          </p:cNvPr>
          <p:cNvSpPr/>
          <p:nvPr/>
        </p:nvSpPr>
        <p:spPr>
          <a:xfrm>
            <a:off x="1503516" y="3077548"/>
            <a:ext cx="1231271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03915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2023-10-13T06:06:19Z</dcterms:created>
  <dcterms:modified xsi:type="dcterms:W3CDTF">2023-10-14T06:42:58Z</dcterms:modified>
</cp:coreProperties>
</file>