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30" r:id="rId11"/>
    <p:sldId id="325" r:id="rId12"/>
    <p:sldId id="314" r:id="rId13"/>
    <p:sldId id="326" r:id="rId14"/>
    <p:sldId id="327" r:id="rId15"/>
    <p:sldId id="328" r:id="rId16"/>
    <p:sldId id="307" r:id="rId17"/>
    <p:sldId id="329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40-7ADC-3EE3-DEE7-88C8A835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0A23-7132-D2EE-0A9E-18569A887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C9905-AC11-A148-3F3E-5388F90D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/>
              <a:t>Ebay </a:t>
            </a:r>
            <a:r>
              <a:rPr lang="en-US" dirty="0"/>
              <a:t>website</a:t>
            </a:r>
            <a:br>
              <a:rPr lang="en-US" dirty="0"/>
            </a:br>
            <a:r>
              <a:rPr lang="en-US" sz="1200" u="sng" dirty="0"/>
              <a:t>under guidence of mrs.Vaishali sona0wane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132996"/>
            <a:ext cx="816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all this I get good hand on Finding bugs and writing test cases &amp; automation scripts.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endParaRPr lang="en-US" sz="1800" dirty="0"/>
          </a:p>
          <a:p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3B1C-D9D0-47C5-C059-F5DB3953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A-9197-6B2D-209E-F3325538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80463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F7E9-8DD7-16C3-FB91-BC32E67A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615381"/>
            <a:ext cx="5715000" cy="3432867"/>
          </a:xfrm>
        </p:spPr>
        <p:txBody>
          <a:bodyPr/>
          <a:lstStyle/>
          <a:p>
            <a:r>
              <a:rPr lang="en-US" dirty="0"/>
              <a:t>While Running  a testcase at certain point some fields are not working as it is expected which is called as Defect.</a:t>
            </a:r>
          </a:p>
          <a:p>
            <a:r>
              <a:rPr lang="en-US" dirty="0"/>
              <a:t>I have created a defect report on two defects.</a:t>
            </a:r>
          </a:p>
        </p:txBody>
      </p:sp>
    </p:spTree>
    <p:extLst>
      <p:ext uri="{BB962C8B-B14F-4D97-AF65-F5344CB8AC3E}">
        <p14:creationId xmlns:p14="http://schemas.microsoft.com/office/powerpoint/2010/main" val="3565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247</TotalTime>
  <Words>1225</Words>
  <Application>Microsoft Office PowerPoint</Application>
  <PresentationFormat>Widescreen</PresentationFormat>
  <Paragraphs>99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 Ebay website under guidence of mrs.Vaishali sona0wane mam</vt:lpstr>
      <vt:lpstr>Introduction</vt:lpstr>
      <vt:lpstr>Modlues</vt:lpstr>
      <vt:lpstr>Modlues</vt:lpstr>
      <vt:lpstr>Modlues</vt:lpstr>
      <vt:lpstr>Overview</vt:lpstr>
      <vt:lpstr>Defects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8</cp:revision>
  <dcterms:created xsi:type="dcterms:W3CDTF">2025-08-18T10:06:53Z</dcterms:created>
  <dcterms:modified xsi:type="dcterms:W3CDTF">2025-08-19T04:50:38Z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