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5" r:id="rId11"/>
    <p:sldId id="273" r:id="rId12"/>
    <p:sldId id="264" r:id="rId13"/>
    <p:sldId id="266" r:id="rId14"/>
    <p:sldId id="267" r:id="rId15"/>
    <p:sldId id="268" r:id="rId16"/>
    <p:sldId id="270" r:id="rId17"/>
    <p:sldId id="27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B3D40F-C39E-45BF-A090-6FB407E7FC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91B1F7-EC35-47B2-8ECE-5D50DA3F2B2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2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Introduction to </a:t>
            </a:r>
            <a:r>
              <a:rPr lang="en-US" sz="5400" dirty="0" err="1"/>
              <a:t>.Net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343912"/>
          </a:xfrm>
        </p:spPr>
        <p:txBody>
          <a:bodyPr>
            <a:normAutofit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.Net</a:t>
            </a:r>
            <a:r>
              <a:rPr lang="en-US" dirty="0"/>
              <a:t> Framework, </a:t>
            </a:r>
            <a:r>
              <a:rPr lang="en-US" dirty="0" err="1"/>
              <a:t>.Net</a:t>
            </a:r>
            <a:r>
              <a:rPr lang="en-US" dirty="0"/>
              <a:t> Core, Mono and </a:t>
            </a:r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124200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 used for Windows platform mainly</a:t>
            </a:r>
          </a:p>
          <a:p>
            <a:r>
              <a:rPr lang="en-US" dirty="0"/>
              <a:t>Mono used for Linux</a:t>
            </a:r>
          </a:p>
          <a:p>
            <a:r>
              <a:rPr lang="en-US" dirty="0" err="1"/>
              <a:t>Xamarin</a:t>
            </a:r>
            <a:r>
              <a:rPr lang="en-US" dirty="0"/>
              <a:t> used for Mobile platforms(Android, </a:t>
            </a:r>
            <a:r>
              <a:rPr lang="en-US" dirty="0" err="1"/>
              <a:t>iOS</a:t>
            </a:r>
            <a:r>
              <a:rPr lang="en-US" dirty="0"/>
              <a:t> and Windows)</a:t>
            </a:r>
          </a:p>
          <a:p>
            <a:r>
              <a:rPr lang="en-US" dirty="0" err="1"/>
              <a:t>.Net</a:t>
            </a:r>
            <a:r>
              <a:rPr lang="en-US" dirty="0"/>
              <a:t> Core used for all platforms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C03A-06E6-4774-BB49-CD0A8678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D22E-F70D-404C-AFE9-DD3AC253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Open-source</a:t>
            </a:r>
          </a:p>
          <a:p>
            <a:r>
              <a:rPr lang="en-IN" dirty="0"/>
              <a:t>Cross-platform</a:t>
            </a:r>
          </a:p>
          <a:p>
            <a:r>
              <a:rPr lang="en-IN" dirty="0"/>
              <a:t>Lightweight</a:t>
            </a:r>
          </a:p>
          <a:p>
            <a:r>
              <a:rPr lang="en-IN" dirty="0"/>
              <a:t>Extensible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62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.Net</a:t>
            </a:r>
            <a:r>
              <a:rPr lang="en-US" dirty="0"/>
              <a:t> Framework/Core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95A5-3643-E9B6-1845-51110D5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highlight>
                  <a:srgbClr val="00FF00"/>
                </a:highlight>
              </a:rPr>
              <a:t>Net Framework 1 – Feb 2002</a:t>
            </a:r>
          </a:p>
          <a:p>
            <a:r>
              <a:rPr lang="en-IN" dirty="0" err="1">
                <a:highlight>
                  <a:srgbClr val="00FF00"/>
                </a:highlight>
              </a:rPr>
              <a:t>.Net</a:t>
            </a:r>
            <a:r>
              <a:rPr lang="en-IN" dirty="0">
                <a:highlight>
                  <a:srgbClr val="00FF00"/>
                </a:highlight>
              </a:rPr>
              <a:t> Framework 2 – Oct 2005</a:t>
            </a:r>
          </a:p>
          <a:p>
            <a:r>
              <a:rPr lang="en-IN" dirty="0" err="1">
                <a:highlight>
                  <a:srgbClr val="00FF00"/>
                </a:highlight>
              </a:rPr>
              <a:t>.Net</a:t>
            </a:r>
            <a:r>
              <a:rPr lang="en-IN" dirty="0">
                <a:highlight>
                  <a:srgbClr val="00FF00"/>
                </a:highlight>
              </a:rPr>
              <a:t> Framework 3 – Nov 2006</a:t>
            </a:r>
          </a:p>
          <a:p>
            <a:r>
              <a:rPr lang="en-IN" dirty="0" err="1">
                <a:highlight>
                  <a:srgbClr val="00FF00"/>
                </a:highlight>
              </a:rPr>
              <a:t>.Net</a:t>
            </a:r>
            <a:r>
              <a:rPr lang="en-IN" dirty="0">
                <a:highlight>
                  <a:srgbClr val="00FF00"/>
                </a:highlight>
              </a:rPr>
              <a:t> Framework 3.5 – Nov 2007</a:t>
            </a:r>
          </a:p>
          <a:p>
            <a:r>
              <a:rPr lang="en-IN" dirty="0" err="1">
                <a:highlight>
                  <a:srgbClr val="00FF00"/>
                </a:highlight>
              </a:rPr>
              <a:t>.Net</a:t>
            </a:r>
            <a:r>
              <a:rPr lang="en-IN" dirty="0">
                <a:highlight>
                  <a:srgbClr val="00FF00"/>
                </a:highlight>
              </a:rPr>
              <a:t> Framework 4 – Apr 2010</a:t>
            </a:r>
          </a:p>
          <a:p>
            <a:r>
              <a:rPr lang="en-IN" dirty="0" err="1">
                <a:highlight>
                  <a:srgbClr val="00FF00"/>
                </a:highlight>
              </a:rPr>
              <a:t>.Net</a:t>
            </a:r>
            <a:r>
              <a:rPr lang="en-IN" dirty="0">
                <a:highlight>
                  <a:srgbClr val="00FF00"/>
                </a:highlight>
              </a:rPr>
              <a:t> Framework 4.8 – Aug 2022</a:t>
            </a:r>
          </a:p>
          <a:p>
            <a:r>
              <a:rPr lang="en-IN" dirty="0" err="1">
                <a:highlight>
                  <a:srgbClr val="00FFFF"/>
                </a:highlight>
              </a:rPr>
              <a:t>.Net</a:t>
            </a:r>
            <a:r>
              <a:rPr lang="en-IN" dirty="0">
                <a:highlight>
                  <a:srgbClr val="00FFFF"/>
                </a:highlight>
              </a:rPr>
              <a:t> Core 1 – June 2016</a:t>
            </a:r>
          </a:p>
          <a:p>
            <a:r>
              <a:rPr lang="en-IN" dirty="0" err="1">
                <a:highlight>
                  <a:srgbClr val="00FFFF"/>
                </a:highlight>
              </a:rPr>
              <a:t>.Net</a:t>
            </a:r>
            <a:r>
              <a:rPr lang="en-IN" dirty="0">
                <a:highlight>
                  <a:srgbClr val="00FFFF"/>
                </a:highlight>
              </a:rPr>
              <a:t> Core 2 – Aug 2017</a:t>
            </a:r>
          </a:p>
          <a:p>
            <a:r>
              <a:rPr lang="en-IN" dirty="0" err="1">
                <a:highlight>
                  <a:srgbClr val="00FFFF"/>
                </a:highlight>
              </a:rPr>
              <a:t>.Net</a:t>
            </a:r>
            <a:r>
              <a:rPr lang="en-IN" dirty="0">
                <a:highlight>
                  <a:srgbClr val="00FFFF"/>
                </a:highlight>
              </a:rPr>
              <a:t> Core 3 – Sep 2019</a:t>
            </a:r>
          </a:p>
          <a:p>
            <a:r>
              <a:rPr lang="en-IN" dirty="0" err="1">
                <a:highlight>
                  <a:srgbClr val="FFFF00"/>
                </a:highlight>
              </a:rPr>
              <a:t>.Net</a:t>
            </a:r>
            <a:r>
              <a:rPr lang="en-IN" dirty="0">
                <a:highlight>
                  <a:srgbClr val="FFFF00"/>
                </a:highlight>
              </a:rPr>
              <a:t> 5 – Nov 2020</a:t>
            </a:r>
          </a:p>
          <a:p>
            <a:r>
              <a:rPr lang="en-IN" dirty="0" err="1">
                <a:highlight>
                  <a:srgbClr val="FFFF00"/>
                </a:highlight>
              </a:rPr>
              <a:t>.Net</a:t>
            </a:r>
            <a:r>
              <a:rPr lang="en-IN" dirty="0">
                <a:highlight>
                  <a:srgbClr val="FFFF00"/>
                </a:highlight>
              </a:rPr>
              <a:t> 6 – Nov 2021</a:t>
            </a:r>
          </a:p>
          <a:p>
            <a:r>
              <a:rPr lang="en-IN" dirty="0" err="1">
                <a:highlight>
                  <a:srgbClr val="FFFF00"/>
                </a:highlight>
              </a:rPr>
              <a:t>.Net</a:t>
            </a:r>
            <a:r>
              <a:rPr lang="en-IN" dirty="0">
                <a:highlight>
                  <a:srgbClr val="FFFF00"/>
                </a:highlight>
              </a:rPr>
              <a:t> 7 – Nov 2022</a:t>
            </a:r>
          </a:p>
          <a:p>
            <a:r>
              <a:rPr lang="en-IN" dirty="0" err="1">
                <a:highlight>
                  <a:srgbClr val="FFFF00"/>
                </a:highlight>
              </a:rPr>
              <a:t>.Net</a:t>
            </a:r>
            <a:r>
              <a:rPr lang="en-IN" dirty="0">
                <a:highlight>
                  <a:srgbClr val="FFFF00"/>
                </a:highlight>
              </a:rPr>
              <a:t> 8 – Nov 2023 (proposed)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Upto</a:t>
            </a:r>
            <a:r>
              <a:rPr lang="en-US" dirty="0"/>
              <a:t> Version 2.2 only supports ASP.NET MVC and Web </a:t>
            </a:r>
            <a:r>
              <a:rPr lang="en-US" dirty="0" err="1"/>
              <a:t>Apis</a:t>
            </a:r>
            <a:endParaRPr lang="en-US" dirty="0"/>
          </a:p>
          <a:p>
            <a:r>
              <a:rPr lang="en-US" dirty="0"/>
              <a:t>Version 3+ supports </a:t>
            </a:r>
            <a:r>
              <a:rPr lang="en-US" dirty="0" err="1"/>
              <a:t>Winforms</a:t>
            </a:r>
            <a:r>
              <a:rPr lang="en-US" dirty="0"/>
              <a:t> and WPF also</a:t>
            </a:r>
          </a:p>
          <a:p>
            <a:r>
              <a:rPr lang="en-US" dirty="0"/>
              <a:t>Course covers version 6 (</a:t>
            </a:r>
            <a:r>
              <a:rPr lang="en-US" dirty="0" err="1"/>
              <a:t>.Net</a:t>
            </a:r>
            <a:r>
              <a:rPr lang="en-US" dirty="0"/>
              <a:t> 5)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</a:t>
            </a:r>
            <a:r>
              <a:rPr lang="en-US"/>
              <a:t>working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2022 Community Edition- </a:t>
            </a:r>
            <a:r>
              <a:rPr lang="en-US" dirty="0" err="1"/>
              <a:t>.Net</a:t>
            </a:r>
            <a:r>
              <a:rPr lang="en-US" dirty="0"/>
              <a:t> 6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Console Apps/Class Library</a:t>
            </a:r>
          </a:p>
          <a:p>
            <a:r>
              <a:rPr lang="en-US" dirty="0" err="1"/>
              <a:t>Asp.Net</a:t>
            </a:r>
            <a:r>
              <a:rPr lang="en-US" dirty="0"/>
              <a:t> Core MVC</a:t>
            </a:r>
          </a:p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</a:t>
            </a:r>
            <a:r>
              <a:rPr lang="en-US" dirty="0" err="1"/>
              <a:t>vs</a:t>
            </a:r>
            <a:r>
              <a:rPr lang="en-US" dirty="0"/>
              <a:t> Unmanaged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code is run by CLR (All </a:t>
            </a:r>
            <a:r>
              <a:rPr lang="en-US" dirty="0" err="1"/>
              <a:t>.net</a:t>
            </a:r>
            <a:r>
              <a:rPr lang="en-US" dirty="0"/>
              <a:t> code)</a:t>
            </a:r>
          </a:p>
          <a:p>
            <a:r>
              <a:rPr lang="en-US" dirty="0"/>
              <a:t>Unmanaged code is not run by CLR</a:t>
            </a:r>
          </a:p>
          <a:p>
            <a:pPr lvl="1"/>
            <a:r>
              <a:rPr lang="en-US" dirty="0" err="1"/>
              <a:t>Egs</a:t>
            </a:r>
            <a:r>
              <a:rPr lang="en-US" dirty="0"/>
              <a:t> Windows DLLs (</a:t>
            </a:r>
            <a:r>
              <a:rPr lang="en-US" dirty="0" err="1"/>
              <a:t>PInvoke</a:t>
            </a:r>
            <a:r>
              <a:rPr lang="en-US" dirty="0"/>
              <a:t>) and COM Apps (using COM Interop)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9449-0816-45E5-87ED-12DEB444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Assembly Structure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EB77957-99F7-4BBE-B069-9D7EF0B88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815003" cy="36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8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C5EB-1CA5-48EE-B97E-9D486B3E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Assembly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F6E7-2BA2-4DBC-90BB-27865154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Contains…</a:t>
            </a:r>
          </a:p>
          <a:p>
            <a:r>
              <a:rPr lang="en-IN" dirty="0"/>
              <a:t>Assembly Name</a:t>
            </a:r>
          </a:p>
          <a:p>
            <a:r>
              <a:rPr lang="en-IN" dirty="0"/>
              <a:t>Version Number</a:t>
            </a:r>
          </a:p>
          <a:p>
            <a:r>
              <a:rPr lang="en-IN" dirty="0"/>
              <a:t>Culture</a:t>
            </a:r>
          </a:p>
          <a:p>
            <a:r>
              <a:rPr lang="en-IN" dirty="0"/>
              <a:t>Strong Name </a:t>
            </a:r>
          </a:p>
          <a:p>
            <a:r>
              <a:rPr lang="en-IN" dirty="0"/>
              <a:t>List of files contained</a:t>
            </a:r>
          </a:p>
          <a:p>
            <a:r>
              <a:rPr lang="en-IN" dirty="0"/>
              <a:t>References</a:t>
            </a:r>
          </a:p>
          <a:p>
            <a:r>
              <a:rPr lang="en-IN" dirty="0"/>
              <a:t>Type Reference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4775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858512"/>
          </a:xfrm>
        </p:spPr>
        <p:txBody>
          <a:bodyPr anchor="ctr" anchorCtr="0"/>
          <a:lstStyle/>
          <a:p>
            <a:r>
              <a:rPr lang="en-US"/>
              <a:t>Can’t wait </a:t>
            </a:r>
            <a:r>
              <a:rPr lang="en-US" dirty="0"/>
              <a:t>to </a:t>
            </a:r>
            <a:r>
              <a:rPr lang="en-US"/>
              <a:t>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.Net</a:t>
            </a:r>
            <a:r>
              <a:rPr lang="en-US" dirty="0"/>
              <a:t> (Microsoft)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286000"/>
            <a:ext cx="2895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FRONT END</a:t>
            </a:r>
          </a:p>
          <a:p>
            <a:pPr algn="ctr"/>
            <a:r>
              <a:rPr lang="en-US" sz="3600" dirty="0"/>
              <a:t>(VC++/ VB 6/ ASP)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3886200" y="2286000"/>
            <a:ext cx="2286000" cy="29718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MIDDLE TIER</a:t>
            </a:r>
          </a:p>
          <a:p>
            <a:pPr algn="ctr"/>
            <a:r>
              <a:rPr lang="en-US" sz="3200" dirty="0"/>
              <a:t>(COM)</a:t>
            </a:r>
          </a:p>
        </p:txBody>
      </p:sp>
      <p:sp>
        <p:nvSpPr>
          <p:cNvPr id="7" name="Can 6"/>
          <p:cNvSpPr/>
          <p:nvPr/>
        </p:nvSpPr>
        <p:spPr>
          <a:xfrm>
            <a:off x="6781800" y="2209800"/>
            <a:ext cx="2209800" cy="3200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DATABASE (ANY)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0400" y="36576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72200" y="3657600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(Pre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VC++ -&gt; Had OO and threading but Complex</a:t>
            </a:r>
          </a:p>
          <a:p>
            <a:r>
              <a:rPr lang="en-US" sz="3200" dirty="0"/>
              <a:t>VB6 -&gt; Not OO and no threading but Simple</a:t>
            </a:r>
          </a:p>
          <a:p>
            <a:r>
              <a:rPr lang="en-US" sz="3200" dirty="0"/>
              <a:t>ASP -&gt; Script based, Interpreted, Late Bound, Difficult to maintain and debug, not OO</a:t>
            </a:r>
          </a:p>
          <a:p>
            <a:r>
              <a:rPr lang="en-US" sz="3200" dirty="0"/>
              <a:t>COM -&gt; DLL HELL! (Mainly versioning and deployment)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Code</a:t>
            </a:r>
          </a:p>
          <a:p>
            <a:r>
              <a:rPr lang="en-US" dirty="0"/>
              <a:t>Multiple Languages</a:t>
            </a:r>
          </a:p>
          <a:p>
            <a:r>
              <a:rPr lang="en-US" dirty="0"/>
              <a:t>Multiple platforms*</a:t>
            </a:r>
          </a:p>
          <a:p>
            <a:r>
              <a:rPr lang="en-US" dirty="0"/>
              <a:t>Multiple project types( </a:t>
            </a:r>
            <a:r>
              <a:rPr lang="en-US" dirty="0" err="1"/>
              <a:t>eg</a:t>
            </a:r>
            <a:r>
              <a:rPr lang="en-US" dirty="0"/>
              <a:t> web based, desktop based, etc)</a:t>
            </a:r>
          </a:p>
          <a:p>
            <a:r>
              <a:rPr lang="en-US" dirty="0"/>
              <a:t>Better Security</a:t>
            </a:r>
          </a:p>
          <a:p>
            <a:r>
              <a:rPr lang="en-US" dirty="0"/>
              <a:t>Improved Performance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90800" y="1981200"/>
            <a:ext cx="4267200" cy="4648200"/>
            <a:chOff x="2590800" y="1981200"/>
            <a:chExt cx="4267200" cy="4648200"/>
          </a:xfrm>
        </p:grpSpPr>
        <p:grpSp>
          <p:nvGrpSpPr>
            <p:cNvPr id="6" name="Group 5"/>
            <p:cNvGrpSpPr/>
            <p:nvPr/>
          </p:nvGrpSpPr>
          <p:grpSpPr>
            <a:xfrm>
              <a:off x="3581400" y="2895600"/>
              <a:ext cx="1981200" cy="1905000"/>
              <a:chOff x="3124200" y="2590800"/>
              <a:chExt cx="1981200" cy="1905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24200" y="2590800"/>
                <a:ext cx="1981200" cy="1905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581400" y="3440668"/>
                <a:ext cx="1162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Hardware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2971800" y="2438400"/>
              <a:ext cx="3276600" cy="335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3800" y="4876800"/>
              <a:ext cx="1965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Operating System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981200"/>
              <a:ext cx="4267200" cy="4648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7600" y="5879068"/>
              <a:ext cx="228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.Net</a:t>
              </a:r>
              <a:r>
                <a:rPr lang="en-US" b="1" dirty="0">
                  <a:solidFill>
                    <a:srgbClr val="FF0000"/>
                  </a:solidFill>
                </a:rPr>
                <a:t> Framework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685800"/>
            <a:ext cx="1752600" cy="1676400"/>
            <a:chOff x="228600" y="1066800"/>
            <a:chExt cx="1752600" cy="1676400"/>
          </a:xfrm>
        </p:grpSpPr>
        <p:sp>
          <p:nvSpPr>
            <p:cNvPr id="4" name="Rectangle 3"/>
            <p:cNvSpPr/>
            <p:nvPr/>
          </p:nvSpPr>
          <p:spPr>
            <a:xfrm>
              <a:off x="228600" y="1066800"/>
              <a:ext cx="17526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4800" y="1219200"/>
              <a:ext cx="1600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SOURCE CODE</a:t>
              </a:r>
            </a:p>
            <a:p>
              <a:r>
                <a:rPr lang="en-US" dirty="0"/>
                <a:t>(Any </a:t>
              </a:r>
              <a:r>
                <a:rPr lang="en-US" dirty="0" err="1"/>
                <a:t>.Net</a:t>
              </a:r>
              <a:r>
                <a:rPr lang="en-US" dirty="0"/>
                <a:t> Language)</a:t>
              </a:r>
            </a:p>
            <a:p>
              <a:r>
                <a:rPr lang="en-US" dirty="0" err="1"/>
                <a:t>Eg</a:t>
              </a:r>
              <a:r>
                <a:rPr lang="en-US" dirty="0"/>
                <a:t>, </a:t>
              </a:r>
              <a:r>
                <a:rPr lang="en-US" dirty="0" err="1"/>
                <a:t>C#,Vb.Net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00" y="3276600"/>
            <a:ext cx="2209800" cy="3429000"/>
            <a:chOff x="76200" y="3657600"/>
            <a:chExt cx="2209800" cy="2859345"/>
          </a:xfrm>
        </p:grpSpPr>
        <p:sp>
          <p:nvSpPr>
            <p:cNvPr id="9" name="Rounded Rectangle 8"/>
            <p:cNvSpPr/>
            <p:nvPr/>
          </p:nvSpPr>
          <p:spPr>
            <a:xfrm>
              <a:off x="76200" y="3657600"/>
              <a:ext cx="2209800" cy="2819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" y="3962400"/>
              <a:ext cx="1905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ASSEMBLY</a:t>
              </a:r>
            </a:p>
            <a:p>
              <a:r>
                <a:rPr lang="en-US" sz="2000" dirty="0"/>
                <a:t>(EXE/DLL)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BYTE CODE</a:t>
              </a:r>
            </a:p>
            <a:p>
              <a:r>
                <a:rPr lang="en-US" sz="2000" dirty="0"/>
                <a:t>MSIL/CIL/IL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90600" y="2362200"/>
            <a:ext cx="1269604" cy="914400"/>
            <a:chOff x="990600" y="2743200"/>
            <a:chExt cx="1269604" cy="914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990600" y="2743200"/>
              <a:ext cx="0" cy="914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66800" y="3200400"/>
              <a:ext cx="119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90800" y="685800"/>
            <a:ext cx="6324600" cy="1219200"/>
            <a:chOff x="2590800" y="685800"/>
            <a:chExt cx="6324600" cy="1219200"/>
          </a:xfrm>
        </p:grpSpPr>
        <p:sp>
          <p:nvSpPr>
            <p:cNvPr id="15" name="Rectangle 14"/>
            <p:cNvSpPr/>
            <p:nvPr/>
          </p:nvSpPr>
          <p:spPr>
            <a:xfrm>
              <a:off x="2590800" y="685800"/>
              <a:ext cx="63246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44072" y="838200"/>
              <a:ext cx="604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Application, Windows Forms, Console Apps, Web Services, WCF,  WPF,  Workflow, </a:t>
              </a:r>
              <a:r>
                <a:rPr lang="en-US" dirty="0" err="1"/>
                <a:t>ASP.Net</a:t>
              </a:r>
              <a:r>
                <a:rPr lang="en-US" dirty="0"/>
                <a:t> MVC, </a:t>
              </a:r>
              <a:r>
                <a:rPr lang="en-US" dirty="0" err="1"/>
                <a:t>.Net</a:t>
              </a:r>
              <a:r>
                <a:rPr lang="en-US" dirty="0"/>
                <a:t> Core, </a:t>
              </a:r>
              <a:r>
                <a:rPr lang="en-US" dirty="0" err="1"/>
                <a:t>Xamarin</a:t>
              </a:r>
              <a:r>
                <a:rPr lang="en-US" dirty="0"/>
                <a:t>, Windows Services, Web API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90800" y="2209800"/>
            <a:ext cx="6324600" cy="990600"/>
            <a:chOff x="2590800" y="2209800"/>
            <a:chExt cx="6324600" cy="990600"/>
          </a:xfrm>
        </p:grpSpPr>
        <p:sp>
          <p:nvSpPr>
            <p:cNvPr id="17" name="Rectangle 16"/>
            <p:cNvSpPr/>
            <p:nvPr/>
          </p:nvSpPr>
          <p:spPr>
            <a:xfrm>
              <a:off x="2590800" y="2209800"/>
              <a:ext cx="63246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2362200"/>
              <a:ext cx="6096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.Net</a:t>
              </a:r>
              <a:r>
                <a:rPr lang="en-US" sz="2000" b="1" dirty="0">
                  <a:solidFill>
                    <a:srgbClr val="FF0000"/>
                  </a:solidFill>
                </a:rPr>
                <a:t> Base Class Library</a:t>
              </a:r>
            </a:p>
            <a:p>
              <a:r>
                <a:rPr lang="en-US" dirty="0" err="1"/>
                <a:t>System.Dll</a:t>
              </a:r>
              <a:r>
                <a:rPr lang="en-US" dirty="0"/>
                <a:t>,   </a:t>
              </a:r>
              <a:r>
                <a:rPr lang="en-US" dirty="0" err="1"/>
                <a:t>System.Data.Dll</a:t>
              </a:r>
              <a:r>
                <a:rPr lang="en-US" dirty="0"/>
                <a:t>,   </a:t>
              </a:r>
              <a:r>
                <a:rPr lang="en-US" dirty="0" err="1"/>
                <a:t>System.Xml.Dll</a:t>
              </a:r>
              <a:r>
                <a:rPr lang="en-US" dirty="0"/>
                <a:t> etc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90800" y="3505200"/>
            <a:ext cx="6324600" cy="3200400"/>
            <a:chOff x="2590800" y="3505200"/>
            <a:chExt cx="6324600" cy="3200400"/>
          </a:xfrm>
        </p:grpSpPr>
        <p:sp>
          <p:nvSpPr>
            <p:cNvPr id="20" name="Rectangle 19"/>
            <p:cNvSpPr/>
            <p:nvPr/>
          </p:nvSpPr>
          <p:spPr>
            <a:xfrm>
              <a:off x="2590800" y="3505200"/>
              <a:ext cx="6324600" cy="320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4283" y="3505200"/>
              <a:ext cx="5173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Common Language Runtime(CLR)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19400" y="4038600"/>
            <a:ext cx="178035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JIT Compilation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45165" y="4050268"/>
            <a:ext cx="238443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Management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4572000"/>
            <a:ext cx="208069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Garbage 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4572000"/>
            <a:ext cx="29248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App</a:t>
            </a:r>
            <a:r>
              <a:rPr lang="en-US" dirty="0"/>
              <a:t> Domain Management*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19400" y="5105400"/>
            <a:ext cx="347947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Common Language Specification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3783" y="5105400"/>
            <a:ext cx="239661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Common Type System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5650468"/>
            <a:ext cx="226587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Thread Management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1200" y="5650468"/>
            <a:ext cx="235981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Security Management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19400" y="6172200"/>
            <a:ext cx="127951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Debugging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1200" y="6183868"/>
            <a:ext cx="21668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36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App Domains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743168-45FD-4A6E-8697-2CAA9C67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" y="1066800"/>
            <a:ext cx="8862060" cy="55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is the </a:t>
            </a:r>
            <a:r>
              <a:rPr lang="en-US" dirty="0" err="1"/>
              <a:t>.Net</a:t>
            </a:r>
            <a:r>
              <a:rPr lang="en-US" dirty="0"/>
              <a:t> Framework???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0324-62AD-06E9-C1F0-6410DF51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.Net</a:t>
            </a:r>
            <a:r>
              <a:rPr lang="en-IN" dirty="0"/>
              <a:t> Base Classes</a:t>
            </a:r>
          </a:p>
          <a:p>
            <a:r>
              <a:rPr lang="en-IN" dirty="0"/>
              <a:t>+</a:t>
            </a:r>
          </a:p>
          <a:p>
            <a:r>
              <a:rPr lang="en-IN" dirty="0"/>
              <a:t>CLR</a:t>
            </a:r>
          </a:p>
          <a:p>
            <a:r>
              <a:rPr lang="en-IN" dirty="0"/>
              <a:t>+</a:t>
            </a:r>
          </a:p>
          <a:p>
            <a:r>
              <a:rPr lang="en-IN" dirty="0"/>
              <a:t>Utilities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And what would you need to run your code on other platforms???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534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Flow</vt:lpstr>
      <vt:lpstr>Introduction to .Net</vt:lpstr>
      <vt:lpstr>Before .Net (Microsoft)</vt:lpstr>
      <vt:lpstr>Problems (Pre .Net)</vt:lpstr>
      <vt:lpstr>.Net Features</vt:lpstr>
      <vt:lpstr>.Net framework</vt:lpstr>
      <vt:lpstr>PowerPoint Presentation</vt:lpstr>
      <vt:lpstr>App Domains</vt:lpstr>
      <vt:lpstr>So what is the .Net Framework???</vt:lpstr>
      <vt:lpstr>And what would you need to run your code on other platforms???</vt:lpstr>
      <vt:lpstr>Difference between .Net Framework, .Net Core, Mono and Xamarin</vt:lpstr>
      <vt:lpstr>.Net Core Key Features</vt:lpstr>
      <vt:lpstr>.Net Framework/Core History</vt:lpstr>
      <vt:lpstr>.Net Core</vt:lpstr>
      <vt:lpstr>What will we be working with?</vt:lpstr>
      <vt:lpstr>Managed vs Unmanaged code</vt:lpstr>
      <vt:lpstr>Assembly Structure</vt:lpstr>
      <vt:lpstr>Assembly Manifest</vt:lpstr>
      <vt:lpstr>Can’t wait to start coding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Framework</dc:title>
  <dc:creator>Vikram Sulakhe</dc:creator>
  <cp:lastModifiedBy>Vikram Sulakhe</cp:lastModifiedBy>
  <cp:revision>37</cp:revision>
  <dcterms:created xsi:type="dcterms:W3CDTF">2019-11-03T20:10:56Z</dcterms:created>
  <dcterms:modified xsi:type="dcterms:W3CDTF">2022-12-27T23:21:42Z</dcterms:modified>
</cp:coreProperties>
</file>