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72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4056" userDrawn="1">
          <p15:clr>
            <a:srgbClr val="A4A3A4"/>
          </p15:clr>
        </p15:guide>
        <p15:guide id="4" orient="horz" pos="480" userDrawn="1">
          <p15:clr>
            <a:srgbClr val="A4A3A4"/>
          </p15:clr>
        </p15:guide>
        <p15:guide id="5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 Gupta" initials="PG" lastIdx="1" clrIdx="0">
    <p:extLst>
      <p:ext uri="{19B8F6BF-5375-455C-9EA6-DF929625EA0E}">
        <p15:presenceInfo xmlns:p15="http://schemas.microsoft.com/office/powerpoint/2012/main" userId="f51c8b93b70c60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3FF"/>
    <a:srgbClr val="72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251" y="43"/>
      </p:cViewPr>
      <p:guideLst>
        <p:guide orient="horz" pos="5472"/>
        <p:guide pos="264"/>
        <p:guide pos="4056"/>
        <p:guide orient="horz" pos="480"/>
        <p:guide pos="22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6T15:06:28.5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3628FB-09C0-9218-8AD8-48452216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108960" cy="914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B405A6-4054-4F5B-DFE8-CC8F1C8A4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982" y="334437"/>
            <a:ext cx="2547906" cy="176741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B5BBB822-3F61-8847-9FE1-AC2152B70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982" y="2161165"/>
            <a:ext cx="2255838" cy="40957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B9DCF0-3C53-572B-BEDB-E6FF6DAEEE8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93639" y="2534671"/>
            <a:ext cx="201168" cy="201168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848FBFDE-1CD7-2BB9-4D11-81BF1341E12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603" y="2531944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D02C291-F6CF-ACA7-A85C-5A6C8466216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93639" y="2783314"/>
            <a:ext cx="201168" cy="201168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A07DDA14-3480-A3E9-1F0C-6BFCC39A01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8603" y="2782446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8550BD-6F22-25CD-EC94-B9BAA332E79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93639" y="3043387"/>
            <a:ext cx="201168" cy="201168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DD77BF0B-2F4E-26FF-6061-CE3BA6AE8A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603" y="3039200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D302E13-9436-7180-A8BD-EA7BB15859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982" y="3556211"/>
            <a:ext cx="2255838" cy="40957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1F5ACFB8-6727-BA0B-8F16-5BD074AF86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24" y="3944613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5537FE34-0820-E912-112A-604D2E8B6F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8163" y="4134291"/>
            <a:ext cx="2255838" cy="564352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87ABDC44-9CB6-639F-8113-C39B4DC57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259" y="4854087"/>
            <a:ext cx="2255838" cy="40957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25B77BB7-8B1E-B710-335A-667CFA293FA8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436483" y="5287168"/>
            <a:ext cx="1828800" cy="64008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205191D3-01D5-CF69-3362-65A63E79FFFB}"/>
              </a:ext>
            </a:extLst>
          </p:cNvPr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436483" y="5287168"/>
            <a:ext cx="1307592" cy="64008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7B91F810-8716-53AA-45FC-BEB0D90351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3790" y="5342746"/>
            <a:ext cx="2255838" cy="224028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5100E32E-1E3F-0B39-F82A-95CA4FABA806}"/>
              </a:ext>
            </a:extLst>
          </p:cNvPr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436483" y="5648288"/>
            <a:ext cx="1828800" cy="64008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4E4A64E9-E99A-661C-14D2-3651D11A4D39}"/>
              </a:ext>
            </a:extLst>
          </p:cNvPr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436483" y="5648288"/>
            <a:ext cx="1737360" cy="64008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4C7F2F-446E-F9EB-F954-E1237F4FB3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3790" y="5704696"/>
            <a:ext cx="2255838" cy="224028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72285F55-A7F4-BFBA-87CF-6E9EC63501EA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436483" y="6014191"/>
            <a:ext cx="1828800" cy="64008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861B721E-905B-B616-1FDC-23DA0F8D7988}"/>
              </a:ext>
            </a:extLst>
          </p:cNvPr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436483" y="6014191"/>
            <a:ext cx="1737360" cy="64008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70A1DD9E-5637-BED4-D81D-26769E3A1D9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3790" y="6081741"/>
            <a:ext cx="2255838" cy="224028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68195B5E-5A92-9DF8-69E6-1FDEF8625DA3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436483" y="6380715"/>
            <a:ext cx="1828800" cy="64008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9C13429E-3EB9-27EB-6C4C-198B8A05AE09}"/>
              </a:ext>
            </a:extLst>
          </p:cNvPr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436483" y="6380715"/>
            <a:ext cx="1435608" cy="64008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30F8E052-026B-A2C7-00F9-5A8191673A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5982" y="6442879"/>
            <a:ext cx="2255838" cy="224028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EFFA591-7752-F08D-E538-700399739FF7}"/>
              </a:ext>
            </a:extLst>
          </p:cNvPr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436483" y="6747843"/>
            <a:ext cx="1828800" cy="64008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84336FE2-8214-1829-A7AF-834DFC3FBA72}"/>
              </a:ext>
            </a:extLst>
          </p:cNvPr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436483" y="6747843"/>
            <a:ext cx="1435608" cy="64008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2D92D201-D478-AF77-91E0-D694221200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259" y="6806974"/>
            <a:ext cx="2255838" cy="224028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16EB345E-375D-D8CB-E3AB-9902A9952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6223" y="7318775"/>
            <a:ext cx="2255838" cy="40957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77B420B-6BBC-FE4B-C5A3-C2ACD2A877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3" y="7694677"/>
            <a:ext cx="2255838" cy="224028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31D5C524-3FAF-06D9-E34A-A072BA1EE26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3" y="7959091"/>
            <a:ext cx="2255838" cy="224028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2968ADF-5ABD-381F-F8DE-1924F7AE71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8163" y="8189832"/>
            <a:ext cx="2255838" cy="224028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57B755CC-C1F4-1BA2-EE05-6161797B1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1232" y="727563"/>
            <a:ext cx="2255838" cy="40957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701F2F4-7594-5D03-D154-7ABCBE39DC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11232" y="1121223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BBFCDBE8-D7C4-CF4F-E94C-BBB350E776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11232" y="1310901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6EACADD5-0C03-B318-5BE9-37EFC79D59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1232" y="1528487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6E42F90-B451-B5B0-7FE5-99BD43EE4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1232" y="1752954"/>
            <a:ext cx="2957512" cy="12758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31BB45D-9F27-B4AC-930B-75553AB2F6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1232" y="3082197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9396527-1343-6E5F-01F2-7F6787FC0A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11232" y="3302355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5DD329E3-4DD8-5AAB-F563-041FA3DA46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1232" y="3519941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AEF84B5D-0AD9-27D5-7981-DC077EDAA1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11232" y="3762696"/>
            <a:ext cx="3050796" cy="109139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DE965BF-79E4-51BB-D900-79E5988745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11232" y="4886903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9045A0A8-0EF1-B403-236A-2DF3B7A058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11232" y="5076581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1E1250C8-A56F-54E4-2F74-E8111C1EB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11232" y="5306359"/>
            <a:ext cx="2255838" cy="207705"/>
          </a:xfrm>
        </p:spPr>
        <p:txBody>
          <a:bodyPr>
            <a:noAutofit/>
          </a:bodyPr>
          <a:lstStyle>
            <a:lvl1pPr marL="0" indent="0"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49A63675-1646-B628-7CDF-CC4F1FB368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1232" y="5543018"/>
            <a:ext cx="3045044" cy="109139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Subtitle 6">
            <a:extLst>
              <a:ext uri="{FF2B5EF4-FFF2-40B4-BE49-F238E27FC236}">
                <a16:creationId xmlns:a16="http://schemas.microsoft.com/office/drawing/2014/main" id="{99A0F316-873B-EF84-45C8-62541070FC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11232" y="6865150"/>
            <a:ext cx="2255838" cy="40957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4D514417-B19E-BA52-F9B2-8DCF47F55B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1232" y="7245402"/>
            <a:ext cx="2255838" cy="1288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00" b="1"/>
            </a:lvl2pPr>
            <a:lvl3pPr marL="685800" indent="0">
              <a:buNone/>
              <a:defRPr sz="100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0476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>
            <a:noAutofit/>
          </a:bodyPr>
          <a:lstStyle>
            <a:lvl1pPr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NAME HERE</a:t>
            </a:r>
          </a:p>
        </p:txBody>
      </p:sp>
      <p:sp>
        <p:nvSpPr>
          <p:cNvPr id="20" name="Text Placeholder 18" hidden="1">
            <a:extLst>
              <a:ext uri="{FF2B5EF4-FFF2-40B4-BE49-F238E27FC236}">
                <a16:creationId xmlns:a16="http://schemas.microsoft.com/office/drawing/2014/main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EDUCATION</a:t>
            </a:r>
          </a:p>
        </p:txBody>
      </p:sp>
      <p:sp>
        <p:nvSpPr>
          <p:cNvPr id="25" name="Text Placeholder 18" hidden="1">
            <a:extLst>
              <a:ext uri="{FF2B5EF4-FFF2-40B4-BE49-F238E27FC236}">
                <a16:creationId xmlns:a16="http://schemas.microsoft.com/office/drawing/2014/main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School Name</a:t>
            </a:r>
          </a:p>
        </p:txBody>
      </p:sp>
      <p:sp>
        <p:nvSpPr>
          <p:cNvPr id="30" name="Text Placeholder 18" hidden="1">
            <a:extLst>
              <a:ext uri="{FF2B5EF4-FFF2-40B4-BE49-F238E27FC236}">
                <a16:creationId xmlns:a16="http://schemas.microsoft.com/office/drawing/2014/main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[Date From]-[To]</a:t>
            </a:r>
          </a:p>
        </p:txBody>
      </p:sp>
      <p:sp>
        <p:nvSpPr>
          <p:cNvPr id="31" name="Text Placeholder 18" hidden="1">
            <a:extLst>
              <a:ext uri="{FF2B5EF4-FFF2-40B4-BE49-F238E27FC236}">
                <a16:creationId xmlns:a16="http://schemas.microsoft.com/office/drawing/2014/main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[Name of Degree]</a:t>
            </a:r>
          </a:p>
        </p:txBody>
      </p:sp>
      <p:sp>
        <p:nvSpPr>
          <p:cNvPr id="42" name="Text Placeholder 18" hidden="1">
            <a:extLst>
              <a:ext uri="{FF2B5EF4-FFF2-40B4-BE49-F238E27FC236}">
                <a16:creationId xmlns:a16="http://schemas.microsoft.com/office/drawing/2014/main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GPA</a:t>
            </a:r>
          </a:p>
        </p:txBody>
      </p:sp>
      <p:sp>
        <p:nvSpPr>
          <p:cNvPr id="43" name="Text Placeholder 18" hidden="1">
            <a:extLst>
              <a:ext uri="{FF2B5EF4-FFF2-40B4-BE49-F238E27FC236}">
                <a16:creationId xmlns:a16="http://schemas.microsoft.com/office/drawing/2014/main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4.0</a:t>
            </a:r>
          </a:p>
        </p:txBody>
      </p:sp>
      <p:sp>
        <p:nvSpPr>
          <p:cNvPr id="96" name="Text Placeholder 8" hidden="1">
            <a:extLst>
              <a:ext uri="{FF2B5EF4-FFF2-40B4-BE49-F238E27FC236}">
                <a16:creationId xmlns:a16="http://schemas.microsoft.com/office/drawing/2014/main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97" name="Text Placeholder 8" hidden="1">
            <a:extLst>
              <a:ext uri="{FF2B5EF4-FFF2-40B4-BE49-F238E27FC236}">
                <a16:creationId xmlns:a16="http://schemas.microsoft.com/office/drawing/2014/main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98" name="Text Placeholder 8" hidden="1">
            <a:extLst>
              <a:ext uri="{FF2B5EF4-FFF2-40B4-BE49-F238E27FC236}">
                <a16:creationId xmlns:a16="http://schemas.microsoft.com/office/drawing/2014/main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Text Placeholder 8" hidden="1">
            <a:extLst>
              <a:ext uri="{FF2B5EF4-FFF2-40B4-BE49-F238E27FC236}">
                <a16:creationId xmlns:a16="http://schemas.microsoft.com/office/drawing/2014/main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EXPERIENCE</a:t>
            </a:r>
          </a:p>
        </p:txBody>
      </p:sp>
      <p:sp>
        <p:nvSpPr>
          <p:cNvPr id="104" name="Text Placeholder 8" hidden="1">
            <a:extLst>
              <a:ext uri="{FF2B5EF4-FFF2-40B4-BE49-F238E27FC236}">
                <a16:creationId xmlns:a16="http://schemas.microsoft.com/office/drawing/2014/main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5" name="Text Placeholder 8" hidden="1">
            <a:extLst>
              <a:ext uri="{FF2B5EF4-FFF2-40B4-BE49-F238E27FC236}">
                <a16:creationId xmlns:a16="http://schemas.microsoft.com/office/drawing/2014/main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6" name="Text Placeholder 8" hidden="1">
            <a:extLst>
              <a:ext uri="{FF2B5EF4-FFF2-40B4-BE49-F238E27FC236}">
                <a16:creationId xmlns:a16="http://schemas.microsoft.com/office/drawing/2014/main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Text Placeholder 8" hidden="1">
            <a:extLst>
              <a:ext uri="{FF2B5EF4-FFF2-40B4-BE49-F238E27FC236}">
                <a16:creationId xmlns:a16="http://schemas.microsoft.com/office/drawing/2014/main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8" name="Text Placeholder 8" hidden="1">
            <a:extLst>
              <a:ext uri="{FF2B5EF4-FFF2-40B4-BE49-F238E27FC236}">
                <a16:creationId xmlns:a16="http://schemas.microsoft.com/office/drawing/2014/main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9" name="Text Placeholder 8" hidden="1">
            <a:extLst>
              <a:ext uri="{FF2B5EF4-FFF2-40B4-BE49-F238E27FC236}">
                <a16:creationId xmlns:a16="http://schemas.microsoft.com/office/drawing/2014/main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Text Placeholder 18" hidden="1">
            <a:extLst>
              <a:ext uri="{FF2B5EF4-FFF2-40B4-BE49-F238E27FC236}">
                <a16:creationId xmlns:a16="http://schemas.microsoft.com/office/drawing/2014/main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[www.website.com]</a:t>
            </a:r>
          </a:p>
        </p:txBody>
      </p:sp>
      <p:sp>
        <p:nvSpPr>
          <p:cNvPr id="142" name="Text Placeholder 18" hidden="1">
            <a:extLst>
              <a:ext uri="{FF2B5EF4-FFF2-40B4-BE49-F238E27FC236}">
                <a16:creationId xmlns:a16="http://schemas.microsoft.com/office/drawing/2014/main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[E-mail@e-mail.com]</a:t>
            </a:r>
          </a:p>
        </p:txBody>
      </p:sp>
      <p:sp>
        <p:nvSpPr>
          <p:cNvPr id="143" name="Text Placeholder 18" hidden="1">
            <a:extLst>
              <a:ext uri="{FF2B5EF4-FFF2-40B4-BE49-F238E27FC236}">
                <a16:creationId xmlns:a16="http://schemas.microsoft.com/office/drawing/2014/main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[Phone Number]</a:t>
            </a:r>
          </a:p>
        </p:txBody>
      </p:sp>
      <p:sp>
        <p:nvSpPr>
          <p:cNvPr id="306" name="Text Placeholder 25" hidden="1">
            <a:extLst>
              <a:ext uri="{FF2B5EF4-FFF2-40B4-BE49-F238E27FC236}">
                <a16:creationId xmlns:a16="http://schemas.microsoft.com/office/drawing/2014/main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POWERPOINT</a:t>
            </a:r>
          </a:p>
        </p:txBody>
      </p:sp>
      <p:sp>
        <p:nvSpPr>
          <p:cNvPr id="310" name="Text Placeholder 25" hidden="1">
            <a:extLst>
              <a:ext uri="{FF2B5EF4-FFF2-40B4-BE49-F238E27FC236}">
                <a16:creationId xmlns:a16="http://schemas.microsoft.com/office/drawing/2014/main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SOCIAL MEDIA</a:t>
            </a:r>
          </a:p>
        </p:txBody>
      </p:sp>
      <p:sp>
        <p:nvSpPr>
          <p:cNvPr id="312" name="Text Placeholder 25" hidden="1">
            <a:extLst>
              <a:ext uri="{FF2B5EF4-FFF2-40B4-BE49-F238E27FC236}">
                <a16:creationId xmlns:a16="http://schemas.microsoft.com/office/drawing/2014/main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MANAGEMENT</a:t>
            </a:r>
          </a:p>
        </p:txBody>
      </p:sp>
      <p:sp>
        <p:nvSpPr>
          <p:cNvPr id="317" name="Text Placeholder 25" hidden="1">
            <a:extLst>
              <a:ext uri="{FF2B5EF4-FFF2-40B4-BE49-F238E27FC236}">
                <a16:creationId xmlns:a16="http://schemas.microsoft.com/office/drawing/2014/main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EXCEL</a:t>
            </a:r>
          </a:p>
        </p:txBody>
      </p:sp>
      <p:sp>
        <p:nvSpPr>
          <p:cNvPr id="318" name="Text Placeholder 25" hidden="1">
            <a:extLst>
              <a:ext uri="{FF2B5EF4-FFF2-40B4-BE49-F238E27FC236}">
                <a16:creationId xmlns:a16="http://schemas.microsoft.com/office/drawing/2014/main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WORD</a:t>
            </a:r>
          </a:p>
        </p:txBody>
      </p:sp>
      <p:sp>
        <p:nvSpPr>
          <p:cNvPr id="336" name="Text Placeholder 25" hidden="1">
            <a:extLst>
              <a:ext uri="{FF2B5EF4-FFF2-40B4-BE49-F238E27FC236}">
                <a16:creationId xmlns:a16="http://schemas.microsoft.com/office/drawing/2014/main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ENGLISH</a:t>
            </a:r>
          </a:p>
        </p:txBody>
      </p:sp>
      <p:sp>
        <p:nvSpPr>
          <p:cNvPr id="337" name="Text Placeholder 25" hidden="1">
            <a:extLst>
              <a:ext uri="{FF2B5EF4-FFF2-40B4-BE49-F238E27FC236}">
                <a16:creationId xmlns:a16="http://schemas.microsoft.com/office/drawing/2014/main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FRENCH</a:t>
            </a:r>
          </a:p>
        </p:txBody>
      </p:sp>
      <p:sp>
        <p:nvSpPr>
          <p:cNvPr id="338" name="Text Placeholder 25" hidden="1">
            <a:extLst>
              <a:ext uri="{FF2B5EF4-FFF2-40B4-BE49-F238E27FC236}">
                <a16:creationId xmlns:a16="http://schemas.microsoft.com/office/drawing/2014/main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SPANISH</a:t>
            </a:r>
          </a:p>
        </p:txBody>
      </p:sp>
      <p:sp>
        <p:nvSpPr>
          <p:cNvPr id="339" name="Text Placeholder 25" hidden="1">
            <a:extLst>
              <a:ext uri="{FF2B5EF4-FFF2-40B4-BE49-F238E27FC236}">
                <a16:creationId xmlns:a16="http://schemas.microsoft.com/office/drawing/2014/main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MANAGEMENT</a:t>
            </a:r>
          </a:p>
        </p:txBody>
      </p:sp>
      <p:sp>
        <p:nvSpPr>
          <p:cNvPr id="340" name="Text Placeholder 25" hidden="1">
            <a:extLst>
              <a:ext uri="{FF2B5EF4-FFF2-40B4-BE49-F238E27FC236}">
                <a16:creationId xmlns:a16="http://schemas.microsoft.com/office/drawing/2014/main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DESIGN</a:t>
            </a:r>
          </a:p>
        </p:txBody>
      </p:sp>
      <p:sp>
        <p:nvSpPr>
          <p:cNvPr id="341" name="Text Placeholder 25" hidden="1">
            <a:extLst>
              <a:ext uri="{FF2B5EF4-FFF2-40B4-BE49-F238E27FC236}">
                <a16:creationId xmlns:a16="http://schemas.microsoft.com/office/drawing/2014/main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DEVELOPMENT</a:t>
            </a:r>
          </a:p>
        </p:txBody>
      </p:sp>
      <p:sp>
        <p:nvSpPr>
          <p:cNvPr id="342" name="Text Placeholder 25" hidden="1">
            <a:extLst>
              <a:ext uri="{FF2B5EF4-FFF2-40B4-BE49-F238E27FC236}">
                <a16:creationId xmlns:a16="http://schemas.microsoft.com/office/drawing/2014/main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ABILITIES</a:t>
            </a:r>
          </a:p>
        </p:txBody>
      </p:sp>
      <p:sp>
        <p:nvSpPr>
          <p:cNvPr id="343" name="Text Placeholder 25" hidden="1">
            <a:extLst>
              <a:ext uri="{FF2B5EF4-FFF2-40B4-BE49-F238E27FC236}">
                <a16:creationId xmlns:a16="http://schemas.microsoft.com/office/drawing/2014/main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MARKETING</a:t>
            </a:r>
          </a:p>
        </p:txBody>
      </p:sp>
      <p:sp>
        <p:nvSpPr>
          <p:cNvPr id="344" name="Text Placeholder 25" hidden="1">
            <a:extLst>
              <a:ext uri="{FF2B5EF4-FFF2-40B4-BE49-F238E27FC236}">
                <a16:creationId xmlns:a16="http://schemas.microsoft.com/office/drawing/2014/main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45" name="Text Placeholder 25" hidden="1">
            <a:extLst>
              <a:ext uri="{FF2B5EF4-FFF2-40B4-BE49-F238E27FC236}">
                <a16:creationId xmlns:a16="http://schemas.microsoft.com/office/drawing/2014/main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46" name="Text Placeholder 25" hidden="1">
            <a:extLst>
              <a:ext uri="{FF2B5EF4-FFF2-40B4-BE49-F238E27FC236}">
                <a16:creationId xmlns:a16="http://schemas.microsoft.com/office/drawing/2014/main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3.5</a:t>
            </a:r>
          </a:p>
        </p:txBody>
      </p:sp>
      <p:sp>
        <p:nvSpPr>
          <p:cNvPr id="347" name="Text Placeholder 25" hidden="1">
            <a:extLst>
              <a:ext uri="{FF2B5EF4-FFF2-40B4-BE49-F238E27FC236}">
                <a16:creationId xmlns:a16="http://schemas.microsoft.com/office/drawing/2014/main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48" name="Text Placeholder 25" hidden="1">
            <a:extLst>
              <a:ext uri="{FF2B5EF4-FFF2-40B4-BE49-F238E27FC236}">
                <a16:creationId xmlns:a16="http://schemas.microsoft.com/office/drawing/2014/main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YEARS OF EXPERIENCE</a:t>
            </a:r>
          </a:p>
        </p:txBody>
      </p:sp>
      <p:cxnSp>
        <p:nvCxnSpPr>
          <p:cNvPr id="355" name="Straight Connector 354" hidden="1">
            <a:extLst>
              <a:ext uri="{FF2B5EF4-FFF2-40B4-BE49-F238E27FC236}">
                <a16:creationId xmlns:a16="http://schemas.microsoft.com/office/drawing/2014/main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0" hidden="1">
            <a:extLst>
              <a:ext uri="{FF2B5EF4-FFF2-40B4-BE49-F238E27FC236}">
                <a16:creationId xmlns:a16="http://schemas.microsoft.com/office/drawing/2014/main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INTERNATIONAL EXPERIENCE</a:t>
            </a:r>
          </a:p>
        </p:txBody>
      </p:sp>
      <p:sp>
        <p:nvSpPr>
          <p:cNvPr id="359" name="Text Placeholder 60" hidden="1">
            <a:extLst>
              <a:ext uri="{FF2B5EF4-FFF2-40B4-BE49-F238E27FC236}">
                <a16:creationId xmlns:a16="http://schemas.microsoft.com/office/drawing/2014/main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SKILLS</a:t>
            </a:r>
          </a:p>
        </p:txBody>
      </p:sp>
      <p:sp>
        <p:nvSpPr>
          <p:cNvPr id="360" name="Text Placeholder 60" hidden="1">
            <a:extLst>
              <a:ext uri="{FF2B5EF4-FFF2-40B4-BE49-F238E27FC236}">
                <a16:creationId xmlns:a16="http://schemas.microsoft.com/office/drawing/2014/main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linkedin.com/in/pragati-Gupta-3937a2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DC7C2807-CBA4-1D44-03A7-280C2F0C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81" y="334438"/>
            <a:ext cx="5708247" cy="1747616"/>
          </a:xfrm>
        </p:spPr>
        <p:txBody>
          <a:bodyPr>
            <a:normAutofit fontScale="90000"/>
          </a:bodyPr>
          <a:lstStyle/>
          <a:p>
            <a:r>
              <a:rPr lang="en-US" dirty="0"/>
              <a:t>Pragati</a:t>
            </a:r>
            <a:br>
              <a:rPr lang="en-US" dirty="0"/>
            </a:br>
            <a:r>
              <a:rPr lang="en-US" dirty="0"/>
              <a:t>Gupta</a:t>
            </a:r>
            <a:br>
              <a:rPr lang="en-US" dirty="0"/>
            </a:br>
            <a:br>
              <a:rPr lang="en-US" dirty="0"/>
            </a:br>
            <a:r>
              <a:rPr lang="en-US" sz="1000" dirty="0"/>
              <a:t> Python </a:t>
            </a:r>
            <a:r>
              <a:rPr lang="en-US" sz="1000" dirty="0" err="1"/>
              <a:t>FullStack</a:t>
            </a:r>
            <a:r>
              <a:rPr lang="en-US" sz="1000" dirty="0"/>
              <a:t> Web </a:t>
            </a:r>
            <a:r>
              <a:rPr lang="en-US" sz="1000" dirty="0" err="1"/>
              <a:t>Devlopment</a:t>
            </a:r>
            <a:endParaRPr lang="en-US" sz="1000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D8FC3CC-9921-82E1-36BD-57E0F0BEF9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Contact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2FD50699-45B5-88EC-1B42-E5597AB067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7753863216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132E1DF2-8DF7-6940-4374-52DB65EC376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pragatigupta0104.com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23DA089B-1D05-556D-253C-262F0FA50B6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8603" y="3039200"/>
            <a:ext cx="2255838" cy="517011"/>
          </a:xfrm>
        </p:spPr>
        <p:txBody>
          <a:bodyPr/>
          <a:lstStyle/>
          <a:p>
            <a:r>
              <a:rPr lang="en-US" dirty="0">
                <a:hlinkClick r:id="rId2"/>
              </a:rPr>
              <a:t>www.linkedin.com/in/pragati-Gupta-3937a213</a:t>
            </a:r>
            <a:endParaRPr lang="en-US" dirty="0"/>
          </a:p>
          <a:p>
            <a:r>
              <a:rPr lang="en-US" dirty="0"/>
              <a:t>https://github.com/pragatigupta17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3CBF3AE3-4C0C-14DD-31FA-312690CD49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680C4D0-79AB-C216-9B1F-1475065C0F9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6523" y="3944613"/>
            <a:ext cx="2517917" cy="27780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Cybrom</a:t>
            </a:r>
            <a:r>
              <a:rPr lang="en-US" dirty="0"/>
              <a:t> Bhopal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FDD35C8-D5BF-DB3B-1506-CCCD36C799C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48163" y="4122271"/>
            <a:ext cx="2255838" cy="2600397"/>
          </a:xfrm>
        </p:spPr>
        <p:txBody>
          <a:bodyPr/>
          <a:lstStyle/>
          <a:p>
            <a:r>
              <a:rPr lang="en-US" dirty="0"/>
              <a:t>        Python Full Stack  </a:t>
            </a:r>
            <a:r>
              <a:rPr lang="en-US" dirty="0" err="1"/>
              <a:t>Traning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RAMA UNIVERSITY KANPUR,UP</a:t>
            </a:r>
          </a:p>
          <a:p>
            <a:r>
              <a:rPr lang="en-US" dirty="0"/>
              <a:t>           </a:t>
            </a:r>
            <a:r>
              <a:rPr lang="en-US" dirty="0" err="1"/>
              <a:t>B.Tech</a:t>
            </a:r>
            <a:r>
              <a:rPr lang="en-US" dirty="0"/>
              <a:t> CSE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SONI PARIYA INTER COLLEGE</a:t>
            </a:r>
          </a:p>
          <a:p>
            <a:r>
              <a:rPr lang="en-US" dirty="0"/>
              <a:t>      </a:t>
            </a:r>
            <a:r>
              <a:rPr lang="en-US" dirty="0" err="1"/>
              <a:t>Kamalganj,Farrakhabad</a:t>
            </a:r>
            <a:r>
              <a:rPr lang="en-US" dirty="0"/>
              <a:t> up</a:t>
            </a:r>
          </a:p>
          <a:p>
            <a:r>
              <a:rPr lang="en-US" dirty="0"/>
              <a:t>      </a:t>
            </a:r>
            <a:r>
              <a:rPr lang="en-US" dirty="0" err="1"/>
              <a:t>Intermediate:PCM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SONI PARIYA PUBLIC COLLEGE</a:t>
            </a:r>
          </a:p>
          <a:p>
            <a:r>
              <a:rPr lang="en-US" dirty="0"/>
              <a:t>      </a:t>
            </a:r>
            <a:r>
              <a:rPr lang="en-US" dirty="0" err="1"/>
              <a:t>Kamalganj</a:t>
            </a:r>
            <a:r>
              <a:rPr lang="en-US" dirty="0"/>
              <a:t>, </a:t>
            </a:r>
            <a:r>
              <a:rPr lang="en-US" dirty="0" err="1"/>
              <a:t>Farraakhabad</a:t>
            </a:r>
            <a:r>
              <a:rPr lang="en-US" dirty="0"/>
              <a:t> up</a:t>
            </a:r>
          </a:p>
          <a:p>
            <a:r>
              <a:rPr lang="en-US" dirty="0"/>
              <a:t>       High </a:t>
            </a:r>
            <a:r>
              <a:rPr lang="en-US" dirty="0" err="1"/>
              <a:t>School:Science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19BF0D6D-D8A4-A56A-C8BD-BC0738783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524" y="6900327"/>
            <a:ext cx="2265537" cy="345075"/>
          </a:xfrm>
        </p:spPr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22A21CE-C224-7289-5613-ED08E87769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5981" y="7274724"/>
            <a:ext cx="2238019" cy="164067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DD3D2FBA-425D-BE9B-C02D-E985981F0E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8163" y="7423061"/>
            <a:ext cx="2255838" cy="22402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CSS/SASS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611EBF3-6EFB-962C-64B7-09AE22D7216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8464" y="7647089"/>
            <a:ext cx="2265537" cy="138805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 HUB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73C3F60-C28C-99CF-5C1C-0B86BDF8D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9257" y="269500"/>
            <a:ext cx="1338943" cy="29729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PROFILE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4BBCCE7-2285-9E3E-1470-113DC89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1232" y="566792"/>
            <a:ext cx="2957512" cy="1142101"/>
          </a:xfrm>
        </p:spPr>
        <p:txBody>
          <a:bodyPr/>
          <a:lstStyle/>
          <a:p>
            <a:r>
              <a:rPr lang="en-US" sz="1100" cap="none" dirty="0"/>
              <a:t>Motivated full stack developer skilled in python and </a:t>
            </a:r>
            <a:r>
              <a:rPr lang="en-US" sz="1100" cap="none" dirty="0" err="1"/>
              <a:t>django</a:t>
            </a:r>
            <a:r>
              <a:rPr lang="en-US" sz="1100" cap="none" dirty="0"/>
              <a:t>, with expertise in HTML/CSS, </a:t>
            </a:r>
            <a:r>
              <a:rPr lang="en-US" sz="1100" cap="none" dirty="0" err="1"/>
              <a:t>javascript</a:t>
            </a:r>
            <a:r>
              <a:rPr lang="en-US" sz="1100" cap="none" dirty="0"/>
              <a:t>, react, and foundational knowledge of C++, DSA, and problem-solving. Eager to apply skills in building scalable web applications and adapting to new technologies.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B399C35-F033-BD70-E4F9-41033A7172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1232" y="1737847"/>
            <a:ext cx="2547906" cy="304833"/>
          </a:xfrm>
        </p:spPr>
        <p:txBody>
          <a:bodyPr/>
          <a:lstStyle/>
          <a:p>
            <a:r>
              <a:rPr lang="en-US" sz="2000" b="1" dirty="0">
                <a:solidFill>
                  <a:srgbClr val="7030A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WORK HISTORY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7656C2C2-E5C6-B8EC-D75F-99B209EF91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29000" y="1939635"/>
            <a:ext cx="2238070" cy="154525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cap="none" dirty="0" err="1"/>
              <a:t>Hackerhelps</a:t>
            </a:r>
            <a:r>
              <a:rPr lang="en-US" cap="none" dirty="0"/>
              <a:t> – </a:t>
            </a:r>
            <a:r>
              <a:rPr lang="en-US" cap="none" dirty="0" err="1"/>
              <a:t>hr</a:t>
            </a:r>
            <a:r>
              <a:rPr lang="en-US" cap="none" dirty="0"/>
              <a:t> management intern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cap="none" dirty="0" err="1"/>
              <a:t>BizGurukul</a:t>
            </a:r>
            <a:r>
              <a:rPr lang="en-US" cap="none" dirty="0"/>
              <a:t> – Affiliate marketer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cap="none" dirty="0"/>
              <a:t>Swadeshi Farms – Internship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cap="none" dirty="0"/>
              <a:t>     Business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cap="none" dirty="0"/>
              <a:t>Home Tutor</a:t>
            </a:r>
          </a:p>
          <a:p>
            <a:r>
              <a:rPr lang="en-US" cap="none" dirty="0"/>
              <a:t>      01/2023 – 07/2024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DE345509-14D0-8608-2CB2-9EACD51CD7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PROJECTS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66082EEF-9050-B16C-C8D9-10793B4DC4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11232" y="3762696"/>
            <a:ext cx="3050796" cy="178032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E-Attendance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E-Commerce Grocery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Villa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Admin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2261F03-8C05-4446-6D21-60487C5516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11232" y="4932024"/>
            <a:ext cx="2255838" cy="51563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Door Bakers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Cake Bakery</a:t>
            </a:r>
          </a:p>
          <a:p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750657D-C7A5-03F1-7649-DA0AC3788D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1232" y="5447662"/>
            <a:ext cx="3045044" cy="11867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E4CCC04-D37E-0424-BC20-F860BF3414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1231" y="5578068"/>
            <a:ext cx="2401740" cy="398189"/>
          </a:xfrm>
        </p:spPr>
        <p:txBody>
          <a:bodyPr/>
          <a:lstStyle/>
          <a:p>
            <a:r>
              <a:rPr lang="en-US" sz="1400" dirty="0"/>
              <a:t>CERTIFICATION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94CB7D3C-B7B4-EAB3-FB84-05BF632993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0" y="5911855"/>
            <a:ext cx="2238070" cy="262254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cap="none" dirty="0"/>
              <a:t>E-tech on ai and ml, IIT </a:t>
            </a:r>
            <a:r>
              <a:rPr lang="en-US" sz="1100" cap="none" dirty="0" err="1"/>
              <a:t>knp</a:t>
            </a:r>
            <a:endParaRPr lang="en-US" sz="1100" cap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cap="none" dirty="0"/>
              <a:t>Innovation and startup Submit for </a:t>
            </a:r>
            <a:r>
              <a:rPr lang="en-US" sz="1100" cap="none" dirty="0" err="1"/>
              <a:t>enterpreneurs</a:t>
            </a:r>
            <a:r>
              <a:rPr lang="en-US" sz="1100" cap="none" dirty="0"/>
              <a:t>, </a:t>
            </a:r>
            <a:r>
              <a:rPr lang="en-US" sz="1100" cap="none" dirty="0" err="1"/>
              <a:t>rama</a:t>
            </a:r>
            <a:r>
              <a:rPr lang="en-US" sz="1100" cap="none" dirty="0"/>
              <a:t> University</a:t>
            </a:r>
            <a:endParaRPr lang="en-US" cap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cap="none" dirty="0" err="1"/>
              <a:t>Enterpreneurs</a:t>
            </a:r>
            <a:r>
              <a:rPr lang="en-US" sz="1100" cap="none" dirty="0"/>
              <a:t> , </a:t>
            </a:r>
            <a:r>
              <a:rPr lang="en-US" sz="1100" cap="none" dirty="0" err="1"/>
              <a:t>rama</a:t>
            </a:r>
            <a:r>
              <a:rPr lang="en-US" sz="1100" cap="none" dirty="0"/>
              <a:t> university certification by </a:t>
            </a:r>
            <a:r>
              <a:rPr lang="en-US" sz="1100" cap="none" dirty="0" err="1"/>
              <a:t>degiworld</a:t>
            </a:r>
            <a:r>
              <a:rPr lang="en-US" sz="1100" cap="none" dirty="0"/>
              <a:t> in </a:t>
            </a:r>
            <a:r>
              <a:rPr lang="en-US" sz="1100" cap="none" dirty="0" err="1"/>
              <a:t>degital</a:t>
            </a:r>
            <a:r>
              <a:rPr lang="en-US" sz="1100" cap="none" dirty="0"/>
              <a:t> marketing and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cap="none" dirty="0"/>
              <a:t>Certification by marketing ministry in advance personality development, </a:t>
            </a:r>
            <a:r>
              <a:rPr lang="en-US" sz="1100" cap="none" dirty="0" err="1"/>
              <a:t>bizgurukul</a:t>
            </a:r>
            <a:endParaRPr lang="en-US" sz="1100" cap="none" dirty="0"/>
          </a:p>
        </p:txBody>
      </p:sp>
    </p:spTree>
    <p:extLst>
      <p:ext uri="{BB962C8B-B14F-4D97-AF65-F5344CB8AC3E}">
        <p14:creationId xmlns:p14="http://schemas.microsoft.com/office/powerpoint/2010/main" val="194532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73E6"/>
      </a:dk2>
      <a:lt2>
        <a:srgbClr val="ECECEC"/>
      </a:lt2>
      <a:accent1>
        <a:srgbClr val="4253B3"/>
      </a:accent1>
      <a:accent2>
        <a:srgbClr val="9C93FF"/>
      </a:accent2>
      <a:accent3>
        <a:srgbClr val="AD547C"/>
      </a:accent3>
      <a:accent4>
        <a:srgbClr val="934DA5"/>
      </a:accent4>
      <a:accent5>
        <a:srgbClr val="6E50B4"/>
      </a:accent5>
      <a:accent6>
        <a:srgbClr val="4F5BB7"/>
      </a:accent6>
      <a:hlink>
        <a:srgbClr val="F83837"/>
      </a:hlink>
      <a:folHlink>
        <a:srgbClr val="58ACF6"/>
      </a:folHlink>
    </a:clrScheme>
    <a:fontScheme name="Custom 31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orchid-resume_win32_SL_v7.potx" id="{A787C318-3181-4A77-B7C8-5722A7A19F30}" vid="{C19FF49A-4F30-46C6-8079-C77920ACD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orchid resume</Template>
  <TotalTime>109</TotalTime>
  <Words>214</Words>
  <Application>Microsoft Office PowerPoint</Application>
  <PresentationFormat>Letter Paper (8.5x11 in)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Aparajita</vt:lpstr>
      <vt:lpstr>Arial</vt:lpstr>
      <vt:lpstr>Calibri</vt:lpstr>
      <vt:lpstr>Franklin Gothic Book</vt:lpstr>
      <vt:lpstr>Georgia</vt:lpstr>
      <vt:lpstr>Office Theme</vt:lpstr>
      <vt:lpstr>Pragati Gupta   Python FullStack Web Devlopment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Gupta</dc:creator>
  <cp:lastModifiedBy>Pragati Gupta</cp:lastModifiedBy>
  <cp:revision>2</cp:revision>
  <dcterms:created xsi:type="dcterms:W3CDTF">2025-01-26T08:29:14Z</dcterms:created>
  <dcterms:modified xsi:type="dcterms:W3CDTF">2025-01-26T10:19:14Z</dcterms:modified>
</cp:coreProperties>
</file>