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68"/>
    <p:restoredTop sz="94673"/>
  </p:normalViewPr>
  <p:slideViewPr>
    <p:cSldViewPr snapToGrid="0">
      <p:cViewPr>
        <p:scale>
          <a:sx n="89" d="100"/>
          <a:sy n="89" d="100"/>
        </p:scale>
        <p:origin x="-1720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23/10/2023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23/10/2023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23-10-2023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Predictive modelling results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183637" y="1217006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60%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2667368" y="1218426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61%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408CB1-6ACD-7DE2-9487-72CE66007713}"/>
              </a:ext>
            </a:extLst>
          </p:cNvPr>
          <p:cNvSpPr txBox="1">
            <a:spLocks/>
          </p:cNvSpPr>
          <p:nvPr/>
        </p:nvSpPr>
        <p:spPr>
          <a:xfrm>
            <a:off x="114364" y="2350320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E71D0C-B398-3F3F-1E7F-11DEDD8381F2}"/>
              </a:ext>
            </a:extLst>
          </p:cNvPr>
          <p:cNvSpPr txBox="1">
            <a:spLocks/>
          </p:cNvSpPr>
          <p:nvPr/>
        </p:nvSpPr>
        <p:spPr>
          <a:xfrm>
            <a:off x="2591537" y="2350319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bookings out of all successfully completed bookings. </a:t>
            </a:r>
            <a:endParaRPr lang="en-GB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DAFAA2D-6067-D57A-C73B-D1C9D92A6462}"/>
              </a:ext>
            </a:extLst>
          </p:cNvPr>
          <p:cNvSpPr txBox="1">
            <a:spLocks/>
          </p:cNvSpPr>
          <p:nvPr/>
        </p:nvSpPr>
        <p:spPr>
          <a:xfrm>
            <a:off x="113755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8DCA6A-69B0-0F34-F512-8A610FB04802}"/>
              </a:ext>
            </a:extLst>
          </p:cNvPr>
          <p:cNvSpPr/>
          <p:nvPr/>
        </p:nvSpPr>
        <p:spPr>
          <a:xfrm>
            <a:off x="2667367" y="401562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62%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77C6E2C-5542-56D9-8007-A154BE202A8B}"/>
              </a:ext>
            </a:extLst>
          </p:cNvPr>
          <p:cNvSpPr txBox="1">
            <a:spLocks/>
          </p:cNvSpPr>
          <p:nvPr/>
        </p:nvSpPr>
        <p:spPr>
          <a:xfrm>
            <a:off x="114364" y="2350319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53A06D-22D8-EDE9-C6E7-74EFF4E67738}"/>
              </a:ext>
            </a:extLst>
          </p:cNvPr>
          <p:cNvSpPr txBox="1">
            <a:spLocks/>
          </p:cNvSpPr>
          <p:nvPr/>
        </p:nvSpPr>
        <p:spPr>
          <a:xfrm>
            <a:off x="114363" y="3110344"/>
            <a:ext cx="2291581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63.9% chance of predicting true incomplete bookings correctly. </a:t>
            </a:r>
            <a:endParaRPr lang="en-GB" sz="1200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997A710-EA11-EE5D-48FA-BBC81D7F36E7}"/>
              </a:ext>
            </a:extLst>
          </p:cNvPr>
          <p:cNvSpPr txBox="1">
            <a:spLocks/>
          </p:cNvSpPr>
          <p:nvPr/>
        </p:nvSpPr>
        <p:spPr>
          <a:xfrm>
            <a:off x="114364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6784137" y="5780822"/>
            <a:ext cx="4713945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/>
              <a:t>Top Features that can drive Successful Bookings</a:t>
            </a:r>
            <a:endParaRPr lang="en-GB" sz="105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5C92B7C-B314-5505-916F-59A6337A6677}"/>
              </a:ext>
            </a:extLst>
          </p:cNvPr>
          <p:cNvSpPr txBox="1">
            <a:spLocks/>
          </p:cNvSpPr>
          <p:nvPr/>
        </p:nvSpPr>
        <p:spPr>
          <a:xfrm>
            <a:off x="169781" y="5380534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We are not concerned with predicting the successful bookings correctly</a:t>
            </a:r>
            <a:r>
              <a:rPr lang="en-GB" sz="1200" dirty="0">
                <a:solidFill>
                  <a:srgbClr val="FF0000"/>
                </a:solidFill>
              </a:rPr>
              <a:t>. Imbalance dataset drives higher accuracy but it does not accurately predict the successful bookings. </a:t>
            </a:r>
            <a:br>
              <a:rPr lang="en-GB" sz="1200" dirty="0">
                <a:solidFill>
                  <a:srgbClr val="FF0000"/>
                </a:solidFill>
              </a:rPr>
            </a:br>
            <a:br>
              <a:rPr lang="en-GB" sz="1200" dirty="0"/>
            </a:br>
            <a:r>
              <a:rPr lang="en-GB" sz="1200" dirty="0"/>
              <a:t>Dataset was balanced with 42k labelled as incomplete bookings and 7k as complete bookings. </a:t>
            </a:r>
          </a:p>
          <a:p>
            <a:endParaRPr lang="en-GB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D0D2C0-30BC-5BFF-7C88-F680454E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036" y="1194992"/>
            <a:ext cx="6308327" cy="446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</TotalTime>
  <Words>128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Predictive modelling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PRAGATI MEHRA</cp:lastModifiedBy>
  <cp:revision>31</cp:revision>
  <cp:lastPrinted>2022-06-09T07:44:13Z</cp:lastPrinted>
  <dcterms:created xsi:type="dcterms:W3CDTF">2022-02-22T07:39:05Z</dcterms:created>
  <dcterms:modified xsi:type="dcterms:W3CDTF">2023-10-22T18:46:17Z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