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74" r:id="rId4"/>
    <p:sldId id="271" r:id="rId5"/>
    <p:sldId id="258" r:id="rId6"/>
    <p:sldId id="276" r:id="rId7"/>
    <p:sldId id="277" r:id="rId8"/>
    <p:sldId id="270" r:id="rId9"/>
    <p:sldId id="267" r:id="rId10"/>
    <p:sldId id="27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E3A2E3-9ED7-4527-B8B7-932FE58DA46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5D4EFE5-345C-4942-A17C-E7EBE3222789}">
      <dgm:prSet/>
      <dgm:spPr/>
      <dgm:t>
        <a:bodyPr/>
        <a:lstStyle/>
        <a:p>
          <a:r>
            <a:rPr lang="en-IN" b="1" i="0"/>
            <a:t>Arduino UNO Board.</a:t>
          </a:r>
          <a:endParaRPr lang="en-US"/>
        </a:p>
      </dgm:t>
    </dgm:pt>
    <dgm:pt modelId="{BD2DDAAB-1CEC-4F5F-882A-8B9F109AA3E7}" type="parTrans" cxnId="{62CEA76C-9BBE-4D49-B1BC-6A0C800B2F45}">
      <dgm:prSet/>
      <dgm:spPr/>
      <dgm:t>
        <a:bodyPr/>
        <a:lstStyle/>
        <a:p>
          <a:endParaRPr lang="en-US"/>
        </a:p>
      </dgm:t>
    </dgm:pt>
    <dgm:pt modelId="{6EAA5D21-5741-4222-8BEC-DD2CBAA3AFB3}" type="sibTrans" cxnId="{62CEA76C-9BBE-4D49-B1BC-6A0C800B2F45}">
      <dgm:prSet/>
      <dgm:spPr/>
      <dgm:t>
        <a:bodyPr/>
        <a:lstStyle/>
        <a:p>
          <a:endParaRPr lang="en-US"/>
        </a:p>
      </dgm:t>
    </dgm:pt>
    <dgm:pt modelId="{1F0632E5-32CC-495B-B13A-B28CAF57929B}">
      <dgm:prSet/>
      <dgm:spPr/>
      <dgm:t>
        <a:bodyPr/>
        <a:lstStyle/>
        <a:p>
          <a:r>
            <a:rPr lang="en-IN" b="1" i="0"/>
            <a:t>Resistors</a:t>
          </a:r>
          <a:endParaRPr lang="en-US"/>
        </a:p>
      </dgm:t>
    </dgm:pt>
    <dgm:pt modelId="{96002996-2562-4F22-AFC8-4F7D98B61670}" type="parTrans" cxnId="{74F0AD3E-0681-4F47-9599-25CD009C8BFC}">
      <dgm:prSet/>
      <dgm:spPr/>
      <dgm:t>
        <a:bodyPr/>
        <a:lstStyle/>
        <a:p>
          <a:endParaRPr lang="en-US"/>
        </a:p>
      </dgm:t>
    </dgm:pt>
    <dgm:pt modelId="{3D96B61E-6D38-45DD-AFD2-4780822E4D04}" type="sibTrans" cxnId="{74F0AD3E-0681-4F47-9599-25CD009C8BFC}">
      <dgm:prSet/>
      <dgm:spPr/>
      <dgm:t>
        <a:bodyPr/>
        <a:lstStyle/>
        <a:p>
          <a:endParaRPr lang="en-US"/>
        </a:p>
      </dgm:t>
    </dgm:pt>
    <dgm:pt modelId="{3BF42CC4-3A33-4576-A228-2812DE7D5901}">
      <dgm:prSet/>
      <dgm:spPr/>
      <dgm:t>
        <a:bodyPr/>
        <a:lstStyle/>
        <a:p>
          <a:r>
            <a:rPr lang="en-IN" b="1" i="0"/>
            <a:t>Breadboard</a:t>
          </a:r>
          <a:endParaRPr lang="en-US"/>
        </a:p>
      </dgm:t>
    </dgm:pt>
    <dgm:pt modelId="{B61841AE-8A87-473C-84B3-AA434D2FC99D}" type="parTrans" cxnId="{D742F235-A263-4E54-9D15-9DEA2BAC29E3}">
      <dgm:prSet/>
      <dgm:spPr/>
      <dgm:t>
        <a:bodyPr/>
        <a:lstStyle/>
        <a:p>
          <a:endParaRPr lang="en-US"/>
        </a:p>
      </dgm:t>
    </dgm:pt>
    <dgm:pt modelId="{C818FB2C-586B-400A-B462-9E31A2E4D1EF}" type="sibTrans" cxnId="{D742F235-A263-4E54-9D15-9DEA2BAC29E3}">
      <dgm:prSet/>
      <dgm:spPr/>
      <dgm:t>
        <a:bodyPr/>
        <a:lstStyle/>
        <a:p>
          <a:endParaRPr lang="en-US"/>
        </a:p>
      </dgm:t>
    </dgm:pt>
    <dgm:pt modelId="{DFC89C60-3211-40E7-8895-7CC68595CE98}">
      <dgm:prSet/>
      <dgm:spPr/>
      <dgm:t>
        <a:bodyPr/>
        <a:lstStyle/>
        <a:p>
          <a:r>
            <a:rPr lang="en-IN" b="1" i="0"/>
            <a:t>LED</a:t>
          </a:r>
          <a:endParaRPr lang="en-US"/>
        </a:p>
      </dgm:t>
    </dgm:pt>
    <dgm:pt modelId="{16560A51-0A67-4C8D-AD61-89770C3F1A37}" type="parTrans" cxnId="{3900447A-BEDF-4AC2-A7C9-E1D3B4132CC7}">
      <dgm:prSet/>
      <dgm:spPr/>
      <dgm:t>
        <a:bodyPr/>
        <a:lstStyle/>
        <a:p>
          <a:endParaRPr lang="en-US"/>
        </a:p>
      </dgm:t>
    </dgm:pt>
    <dgm:pt modelId="{3930E2DB-AC96-4135-BB71-41FE1069C91F}" type="sibTrans" cxnId="{3900447A-BEDF-4AC2-A7C9-E1D3B4132CC7}">
      <dgm:prSet/>
      <dgm:spPr/>
      <dgm:t>
        <a:bodyPr/>
        <a:lstStyle/>
        <a:p>
          <a:endParaRPr lang="en-US"/>
        </a:p>
      </dgm:t>
    </dgm:pt>
    <dgm:pt modelId="{E61D68B3-553C-47CB-ABFA-E0F299E2DC2A}">
      <dgm:prSet/>
      <dgm:spPr/>
      <dgm:t>
        <a:bodyPr/>
        <a:lstStyle/>
        <a:p>
          <a:r>
            <a:rPr lang="en-IN" b="1" i="0"/>
            <a:t>Jumper Wires</a:t>
          </a:r>
          <a:endParaRPr lang="en-US"/>
        </a:p>
      </dgm:t>
    </dgm:pt>
    <dgm:pt modelId="{C9E5F37C-E1AE-4E3C-99F8-022C70B97B24}" type="parTrans" cxnId="{2F66B32D-D2DD-4AB6-97D5-704B065DCB68}">
      <dgm:prSet/>
      <dgm:spPr/>
      <dgm:t>
        <a:bodyPr/>
        <a:lstStyle/>
        <a:p>
          <a:endParaRPr lang="en-US"/>
        </a:p>
      </dgm:t>
    </dgm:pt>
    <dgm:pt modelId="{326C55DC-52FC-4D1D-8D76-864AD4A4625C}" type="sibTrans" cxnId="{2F66B32D-D2DD-4AB6-97D5-704B065DCB68}">
      <dgm:prSet/>
      <dgm:spPr/>
      <dgm:t>
        <a:bodyPr/>
        <a:lstStyle/>
        <a:p>
          <a:endParaRPr lang="en-US"/>
        </a:p>
      </dgm:t>
    </dgm:pt>
    <dgm:pt modelId="{4B4C4B0D-40FF-416E-8390-3D8409F3B0AB}">
      <dgm:prSet/>
      <dgm:spPr/>
      <dgm:t>
        <a:bodyPr/>
        <a:lstStyle/>
        <a:p>
          <a:r>
            <a:rPr lang="en-IN" b="1" i="0"/>
            <a:t>LDR (Light-Dependent Resistor)</a:t>
          </a:r>
          <a:endParaRPr lang="en-US"/>
        </a:p>
      </dgm:t>
    </dgm:pt>
    <dgm:pt modelId="{1FD183DA-BE6E-45D4-819E-6DAC2266F147}" type="parTrans" cxnId="{646324D2-AC33-4042-9F12-6779BED5474A}">
      <dgm:prSet/>
      <dgm:spPr/>
      <dgm:t>
        <a:bodyPr/>
        <a:lstStyle/>
        <a:p>
          <a:endParaRPr lang="en-US"/>
        </a:p>
      </dgm:t>
    </dgm:pt>
    <dgm:pt modelId="{59F5F448-EA23-4061-A901-4C6302464AE0}" type="sibTrans" cxnId="{646324D2-AC33-4042-9F12-6779BED5474A}">
      <dgm:prSet/>
      <dgm:spPr/>
      <dgm:t>
        <a:bodyPr/>
        <a:lstStyle/>
        <a:p>
          <a:endParaRPr lang="en-US"/>
        </a:p>
      </dgm:t>
    </dgm:pt>
    <dgm:pt modelId="{BE8D1A90-95B8-457A-A3CF-CD506CDC3256}">
      <dgm:prSet/>
      <dgm:spPr/>
      <dgm:t>
        <a:bodyPr/>
        <a:lstStyle/>
        <a:p>
          <a:r>
            <a:rPr lang="en-IN" b="1" i="0"/>
            <a:t>TinkerCAD</a:t>
          </a:r>
          <a:endParaRPr lang="en-US"/>
        </a:p>
      </dgm:t>
    </dgm:pt>
    <dgm:pt modelId="{C5572097-1F45-4798-8C9A-807EDCE9F401}" type="parTrans" cxnId="{BE50A33C-5D6C-4447-9730-C965EDFBAD07}">
      <dgm:prSet/>
      <dgm:spPr/>
      <dgm:t>
        <a:bodyPr/>
        <a:lstStyle/>
        <a:p>
          <a:endParaRPr lang="en-US"/>
        </a:p>
      </dgm:t>
    </dgm:pt>
    <dgm:pt modelId="{37AF334B-B6BE-47DC-A563-478142C2FF4C}" type="sibTrans" cxnId="{BE50A33C-5D6C-4447-9730-C965EDFBAD07}">
      <dgm:prSet/>
      <dgm:spPr/>
      <dgm:t>
        <a:bodyPr/>
        <a:lstStyle/>
        <a:p>
          <a:endParaRPr lang="en-US"/>
        </a:p>
      </dgm:t>
    </dgm:pt>
    <dgm:pt modelId="{C9D1D6D3-74BA-4AFB-BFC7-9F050D54DDB8}" type="pres">
      <dgm:prSet presAssocID="{A5E3A2E3-9ED7-4527-B8B7-932FE58DA46A}" presName="linear" presStyleCnt="0">
        <dgm:presLayoutVars>
          <dgm:animLvl val="lvl"/>
          <dgm:resizeHandles val="exact"/>
        </dgm:presLayoutVars>
      </dgm:prSet>
      <dgm:spPr/>
    </dgm:pt>
    <dgm:pt modelId="{E2C07DD1-8CC9-482C-83C5-28D5556483F3}" type="pres">
      <dgm:prSet presAssocID="{E5D4EFE5-345C-4942-A17C-E7EBE3222789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82B4C3CB-4A0B-4480-B95C-022D57839ECA}" type="pres">
      <dgm:prSet presAssocID="{6EAA5D21-5741-4222-8BEC-DD2CBAA3AFB3}" presName="spacer" presStyleCnt="0"/>
      <dgm:spPr/>
    </dgm:pt>
    <dgm:pt modelId="{D54EF6B0-F9F4-48BC-85E7-E416BE8A8889}" type="pres">
      <dgm:prSet presAssocID="{1F0632E5-32CC-495B-B13A-B28CAF57929B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1072E2CF-7FCD-4C37-9239-3DC708DE28FA}" type="pres">
      <dgm:prSet presAssocID="{3D96B61E-6D38-45DD-AFD2-4780822E4D04}" presName="spacer" presStyleCnt="0"/>
      <dgm:spPr/>
    </dgm:pt>
    <dgm:pt modelId="{64180705-94A3-43A9-AF5C-EA632D24CBE8}" type="pres">
      <dgm:prSet presAssocID="{3BF42CC4-3A33-4576-A228-2812DE7D5901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F96818CE-5A25-46C5-BE3C-4F362FC1C6C6}" type="pres">
      <dgm:prSet presAssocID="{C818FB2C-586B-400A-B462-9E31A2E4D1EF}" presName="spacer" presStyleCnt="0"/>
      <dgm:spPr/>
    </dgm:pt>
    <dgm:pt modelId="{B1514CB7-E0A8-4A99-81B7-70AA762B1BD8}" type="pres">
      <dgm:prSet presAssocID="{DFC89C60-3211-40E7-8895-7CC68595CE98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6D364AA8-55DE-4C1A-9F0E-622F18E67C58}" type="pres">
      <dgm:prSet presAssocID="{3930E2DB-AC96-4135-BB71-41FE1069C91F}" presName="spacer" presStyleCnt="0"/>
      <dgm:spPr/>
    </dgm:pt>
    <dgm:pt modelId="{06962329-10D5-4CE6-96D3-EA5788E70B70}" type="pres">
      <dgm:prSet presAssocID="{E61D68B3-553C-47CB-ABFA-E0F299E2DC2A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85878342-9316-4C51-BB7F-5CCB1F5BF5C9}" type="pres">
      <dgm:prSet presAssocID="{326C55DC-52FC-4D1D-8D76-864AD4A4625C}" presName="spacer" presStyleCnt="0"/>
      <dgm:spPr/>
    </dgm:pt>
    <dgm:pt modelId="{3EDAECFE-5065-41BB-B8D8-CDAEF199431C}" type="pres">
      <dgm:prSet presAssocID="{4B4C4B0D-40FF-416E-8390-3D8409F3B0AB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85A6350A-31D6-45A8-A7EF-3AD0FC0849D8}" type="pres">
      <dgm:prSet presAssocID="{59F5F448-EA23-4061-A901-4C6302464AE0}" presName="spacer" presStyleCnt="0"/>
      <dgm:spPr/>
    </dgm:pt>
    <dgm:pt modelId="{FA03B357-9201-4CC9-A532-73E805BD8512}" type="pres">
      <dgm:prSet presAssocID="{BE8D1A90-95B8-457A-A3CF-CD506CDC3256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D6152B02-02DB-48CD-98B5-29360249BC94}" type="presOf" srcId="{3BF42CC4-3A33-4576-A228-2812DE7D5901}" destId="{64180705-94A3-43A9-AF5C-EA632D24CBE8}" srcOrd="0" destOrd="0" presId="urn:microsoft.com/office/officeart/2005/8/layout/vList2"/>
    <dgm:cxn modelId="{2F66B32D-D2DD-4AB6-97D5-704B065DCB68}" srcId="{A5E3A2E3-9ED7-4527-B8B7-932FE58DA46A}" destId="{E61D68B3-553C-47CB-ABFA-E0F299E2DC2A}" srcOrd="4" destOrd="0" parTransId="{C9E5F37C-E1AE-4E3C-99F8-022C70B97B24}" sibTransId="{326C55DC-52FC-4D1D-8D76-864AD4A4625C}"/>
    <dgm:cxn modelId="{1A59ED32-B09F-4722-86C3-C18E5349261C}" type="presOf" srcId="{E5D4EFE5-345C-4942-A17C-E7EBE3222789}" destId="{E2C07DD1-8CC9-482C-83C5-28D5556483F3}" srcOrd="0" destOrd="0" presId="urn:microsoft.com/office/officeart/2005/8/layout/vList2"/>
    <dgm:cxn modelId="{D742F235-A263-4E54-9D15-9DEA2BAC29E3}" srcId="{A5E3A2E3-9ED7-4527-B8B7-932FE58DA46A}" destId="{3BF42CC4-3A33-4576-A228-2812DE7D5901}" srcOrd="2" destOrd="0" parTransId="{B61841AE-8A87-473C-84B3-AA434D2FC99D}" sibTransId="{C818FB2C-586B-400A-B462-9E31A2E4D1EF}"/>
    <dgm:cxn modelId="{BE50A33C-5D6C-4447-9730-C965EDFBAD07}" srcId="{A5E3A2E3-9ED7-4527-B8B7-932FE58DA46A}" destId="{BE8D1A90-95B8-457A-A3CF-CD506CDC3256}" srcOrd="6" destOrd="0" parTransId="{C5572097-1F45-4798-8C9A-807EDCE9F401}" sibTransId="{37AF334B-B6BE-47DC-A563-478142C2FF4C}"/>
    <dgm:cxn modelId="{74F0AD3E-0681-4F47-9599-25CD009C8BFC}" srcId="{A5E3A2E3-9ED7-4527-B8B7-932FE58DA46A}" destId="{1F0632E5-32CC-495B-B13A-B28CAF57929B}" srcOrd="1" destOrd="0" parTransId="{96002996-2562-4F22-AFC8-4F7D98B61670}" sibTransId="{3D96B61E-6D38-45DD-AFD2-4780822E4D04}"/>
    <dgm:cxn modelId="{62CEA76C-9BBE-4D49-B1BC-6A0C800B2F45}" srcId="{A5E3A2E3-9ED7-4527-B8B7-932FE58DA46A}" destId="{E5D4EFE5-345C-4942-A17C-E7EBE3222789}" srcOrd="0" destOrd="0" parTransId="{BD2DDAAB-1CEC-4F5F-882A-8B9F109AA3E7}" sibTransId="{6EAA5D21-5741-4222-8BEC-DD2CBAA3AFB3}"/>
    <dgm:cxn modelId="{AF7D6E78-106F-4E57-AE54-629A023B6660}" type="presOf" srcId="{E61D68B3-553C-47CB-ABFA-E0F299E2DC2A}" destId="{06962329-10D5-4CE6-96D3-EA5788E70B70}" srcOrd="0" destOrd="0" presId="urn:microsoft.com/office/officeart/2005/8/layout/vList2"/>
    <dgm:cxn modelId="{3900447A-BEDF-4AC2-A7C9-E1D3B4132CC7}" srcId="{A5E3A2E3-9ED7-4527-B8B7-932FE58DA46A}" destId="{DFC89C60-3211-40E7-8895-7CC68595CE98}" srcOrd="3" destOrd="0" parTransId="{16560A51-0A67-4C8D-AD61-89770C3F1A37}" sibTransId="{3930E2DB-AC96-4135-BB71-41FE1069C91F}"/>
    <dgm:cxn modelId="{B3584287-16B6-4AF0-B97B-E26FBF2B16AE}" type="presOf" srcId="{A5E3A2E3-9ED7-4527-B8B7-932FE58DA46A}" destId="{C9D1D6D3-74BA-4AFB-BFC7-9F050D54DDB8}" srcOrd="0" destOrd="0" presId="urn:microsoft.com/office/officeart/2005/8/layout/vList2"/>
    <dgm:cxn modelId="{DD7D0394-0ADD-4F30-B028-E2F6B6FBFDAF}" type="presOf" srcId="{BE8D1A90-95B8-457A-A3CF-CD506CDC3256}" destId="{FA03B357-9201-4CC9-A532-73E805BD8512}" srcOrd="0" destOrd="0" presId="urn:microsoft.com/office/officeart/2005/8/layout/vList2"/>
    <dgm:cxn modelId="{646324D2-AC33-4042-9F12-6779BED5474A}" srcId="{A5E3A2E3-9ED7-4527-B8B7-932FE58DA46A}" destId="{4B4C4B0D-40FF-416E-8390-3D8409F3B0AB}" srcOrd="5" destOrd="0" parTransId="{1FD183DA-BE6E-45D4-819E-6DAC2266F147}" sibTransId="{59F5F448-EA23-4061-A901-4C6302464AE0}"/>
    <dgm:cxn modelId="{ED2633EF-0EEE-4F74-BB4D-5B5FA107D3D2}" type="presOf" srcId="{DFC89C60-3211-40E7-8895-7CC68595CE98}" destId="{B1514CB7-E0A8-4A99-81B7-70AA762B1BD8}" srcOrd="0" destOrd="0" presId="urn:microsoft.com/office/officeart/2005/8/layout/vList2"/>
    <dgm:cxn modelId="{3C0A37F1-54B9-4455-BC62-DF53B923897A}" type="presOf" srcId="{1F0632E5-32CC-495B-B13A-B28CAF57929B}" destId="{D54EF6B0-F9F4-48BC-85E7-E416BE8A8889}" srcOrd="0" destOrd="0" presId="urn:microsoft.com/office/officeart/2005/8/layout/vList2"/>
    <dgm:cxn modelId="{8614A3F1-9942-4B0C-97D7-B6ABE94D1770}" type="presOf" srcId="{4B4C4B0D-40FF-416E-8390-3D8409F3B0AB}" destId="{3EDAECFE-5065-41BB-B8D8-CDAEF199431C}" srcOrd="0" destOrd="0" presId="urn:microsoft.com/office/officeart/2005/8/layout/vList2"/>
    <dgm:cxn modelId="{4AB5027E-A120-406C-8C50-C8F8B926D8CD}" type="presParOf" srcId="{C9D1D6D3-74BA-4AFB-BFC7-9F050D54DDB8}" destId="{E2C07DD1-8CC9-482C-83C5-28D5556483F3}" srcOrd="0" destOrd="0" presId="urn:microsoft.com/office/officeart/2005/8/layout/vList2"/>
    <dgm:cxn modelId="{6553C276-FD48-4BAB-95C2-46FA4343F0AB}" type="presParOf" srcId="{C9D1D6D3-74BA-4AFB-BFC7-9F050D54DDB8}" destId="{82B4C3CB-4A0B-4480-B95C-022D57839ECA}" srcOrd="1" destOrd="0" presId="urn:microsoft.com/office/officeart/2005/8/layout/vList2"/>
    <dgm:cxn modelId="{B692CCD6-C675-4795-AD08-1C833D2741F8}" type="presParOf" srcId="{C9D1D6D3-74BA-4AFB-BFC7-9F050D54DDB8}" destId="{D54EF6B0-F9F4-48BC-85E7-E416BE8A8889}" srcOrd="2" destOrd="0" presId="urn:microsoft.com/office/officeart/2005/8/layout/vList2"/>
    <dgm:cxn modelId="{3DC2FB57-6BD3-4D57-9281-02DFEC47111F}" type="presParOf" srcId="{C9D1D6D3-74BA-4AFB-BFC7-9F050D54DDB8}" destId="{1072E2CF-7FCD-4C37-9239-3DC708DE28FA}" srcOrd="3" destOrd="0" presId="urn:microsoft.com/office/officeart/2005/8/layout/vList2"/>
    <dgm:cxn modelId="{3CA7626C-DDF8-4D4D-8EFD-DC1F16981741}" type="presParOf" srcId="{C9D1D6D3-74BA-4AFB-BFC7-9F050D54DDB8}" destId="{64180705-94A3-43A9-AF5C-EA632D24CBE8}" srcOrd="4" destOrd="0" presId="urn:microsoft.com/office/officeart/2005/8/layout/vList2"/>
    <dgm:cxn modelId="{09FB3DD9-0CE6-4ED5-ACAE-8F9795B2A2B1}" type="presParOf" srcId="{C9D1D6D3-74BA-4AFB-BFC7-9F050D54DDB8}" destId="{F96818CE-5A25-46C5-BE3C-4F362FC1C6C6}" srcOrd="5" destOrd="0" presId="urn:microsoft.com/office/officeart/2005/8/layout/vList2"/>
    <dgm:cxn modelId="{A2C1ED2A-D249-4126-908B-D7B819C2045E}" type="presParOf" srcId="{C9D1D6D3-74BA-4AFB-BFC7-9F050D54DDB8}" destId="{B1514CB7-E0A8-4A99-81B7-70AA762B1BD8}" srcOrd="6" destOrd="0" presId="urn:microsoft.com/office/officeart/2005/8/layout/vList2"/>
    <dgm:cxn modelId="{174EB5D1-A112-44E2-A0E6-71070E89C5FC}" type="presParOf" srcId="{C9D1D6D3-74BA-4AFB-BFC7-9F050D54DDB8}" destId="{6D364AA8-55DE-4C1A-9F0E-622F18E67C58}" srcOrd="7" destOrd="0" presId="urn:microsoft.com/office/officeart/2005/8/layout/vList2"/>
    <dgm:cxn modelId="{EB2F0C03-C298-4DF9-BF96-5DA1437F2749}" type="presParOf" srcId="{C9D1D6D3-74BA-4AFB-BFC7-9F050D54DDB8}" destId="{06962329-10D5-4CE6-96D3-EA5788E70B70}" srcOrd="8" destOrd="0" presId="urn:microsoft.com/office/officeart/2005/8/layout/vList2"/>
    <dgm:cxn modelId="{966DA15F-FF50-4665-9A04-D7FE7FEACA01}" type="presParOf" srcId="{C9D1D6D3-74BA-4AFB-BFC7-9F050D54DDB8}" destId="{85878342-9316-4C51-BB7F-5CCB1F5BF5C9}" srcOrd="9" destOrd="0" presId="urn:microsoft.com/office/officeart/2005/8/layout/vList2"/>
    <dgm:cxn modelId="{BA2AF647-D64F-403D-97BA-A73006FCEA68}" type="presParOf" srcId="{C9D1D6D3-74BA-4AFB-BFC7-9F050D54DDB8}" destId="{3EDAECFE-5065-41BB-B8D8-CDAEF199431C}" srcOrd="10" destOrd="0" presId="urn:microsoft.com/office/officeart/2005/8/layout/vList2"/>
    <dgm:cxn modelId="{9FC5269A-DC15-4232-82BF-9906A8FB4C5D}" type="presParOf" srcId="{C9D1D6D3-74BA-4AFB-BFC7-9F050D54DDB8}" destId="{85A6350A-31D6-45A8-A7EF-3AD0FC0849D8}" srcOrd="11" destOrd="0" presId="urn:microsoft.com/office/officeart/2005/8/layout/vList2"/>
    <dgm:cxn modelId="{92C0B80F-8B15-426D-89D6-044E90B5A6B3}" type="presParOf" srcId="{C9D1D6D3-74BA-4AFB-BFC7-9F050D54DDB8}" destId="{FA03B357-9201-4CC9-A532-73E805BD8512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C07DD1-8CC9-482C-83C5-28D5556483F3}">
      <dsp:nvSpPr>
        <dsp:cNvPr id="0" name=""/>
        <dsp:cNvSpPr/>
      </dsp:nvSpPr>
      <dsp:spPr>
        <a:xfrm>
          <a:off x="0" y="72119"/>
          <a:ext cx="5614987" cy="5996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i="0" kern="1200"/>
            <a:t>Arduino UNO Board.</a:t>
          </a:r>
          <a:endParaRPr lang="en-US" sz="2500" kern="1200"/>
        </a:p>
      </dsp:txBody>
      <dsp:txXfrm>
        <a:off x="29271" y="101390"/>
        <a:ext cx="5556445" cy="541083"/>
      </dsp:txXfrm>
    </dsp:sp>
    <dsp:sp modelId="{D54EF6B0-F9F4-48BC-85E7-E416BE8A8889}">
      <dsp:nvSpPr>
        <dsp:cNvPr id="0" name=""/>
        <dsp:cNvSpPr/>
      </dsp:nvSpPr>
      <dsp:spPr>
        <a:xfrm>
          <a:off x="0" y="743744"/>
          <a:ext cx="5614987" cy="599625"/>
        </a:xfrm>
        <a:prstGeom prst="roundRect">
          <a:avLst/>
        </a:prstGeom>
        <a:solidFill>
          <a:schemeClr val="accent2">
            <a:hueOff val="225802"/>
            <a:satOff val="-1105"/>
            <a:lumOff val="62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i="0" kern="1200"/>
            <a:t>Resistors</a:t>
          </a:r>
          <a:endParaRPr lang="en-US" sz="2500" kern="1200"/>
        </a:p>
      </dsp:txBody>
      <dsp:txXfrm>
        <a:off x="29271" y="773015"/>
        <a:ext cx="5556445" cy="541083"/>
      </dsp:txXfrm>
    </dsp:sp>
    <dsp:sp modelId="{64180705-94A3-43A9-AF5C-EA632D24CBE8}">
      <dsp:nvSpPr>
        <dsp:cNvPr id="0" name=""/>
        <dsp:cNvSpPr/>
      </dsp:nvSpPr>
      <dsp:spPr>
        <a:xfrm>
          <a:off x="0" y="1415369"/>
          <a:ext cx="5614987" cy="599625"/>
        </a:xfrm>
        <a:prstGeom prst="roundRect">
          <a:avLst/>
        </a:prstGeom>
        <a:solidFill>
          <a:schemeClr val="accent2">
            <a:hueOff val="451605"/>
            <a:satOff val="-2211"/>
            <a:lumOff val="124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i="0" kern="1200"/>
            <a:t>Breadboard</a:t>
          </a:r>
          <a:endParaRPr lang="en-US" sz="2500" kern="1200"/>
        </a:p>
      </dsp:txBody>
      <dsp:txXfrm>
        <a:off x="29271" y="1444640"/>
        <a:ext cx="5556445" cy="541083"/>
      </dsp:txXfrm>
    </dsp:sp>
    <dsp:sp modelId="{B1514CB7-E0A8-4A99-81B7-70AA762B1BD8}">
      <dsp:nvSpPr>
        <dsp:cNvPr id="0" name=""/>
        <dsp:cNvSpPr/>
      </dsp:nvSpPr>
      <dsp:spPr>
        <a:xfrm>
          <a:off x="0" y="2086994"/>
          <a:ext cx="5614987" cy="599625"/>
        </a:xfrm>
        <a:prstGeom prst="roundRect">
          <a:avLst/>
        </a:prstGeom>
        <a:solidFill>
          <a:schemeClr val="accent2">
            <a:hueOff val="677407"/>
            <a:satOff val="-3316"/>
            <a:lumOff val="186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i="0" kern="1200"/>
            <a:t>LED</a:t>
          </a:r>
          <a:endParaRPr lang="en-US" sz="2500" kern="1200"/>
        </a:p>
      </dsp:txBody>
      <dsp:txXfrm>
        <a:off x="29271" y="2116265"/>
        <a:ext cx="5556445" cy="541083"/>
      </dsp:txXfrm>
    </dsp:sp>
    <dsp:sp modelId="{06962329-10D5-4CE6-96D3-EA5788E70B70}">
      <dsp:nvSpPr>
        <dsp:cNvPr id="0" name=""/>
        <dsp:cNvSpPr/>
      </dsp:nvSpPr>
      <dsp:spPr>
        <a:xfrm>
          <a:off x="0" y="2758619"/>
          <a:ext cx="5614987" cy="599625"/>
        </a:xfrm>
        <a:prstGeom prst="roundRect">
          <a:avLst/>
        </a:prstGeom>
        <a:solidFill>
          <a:schemeClr val="accent2">
            <a:hueOff val="903209"/>
            <a:satOff val="-4421"/>
            <a:lumOff val="248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i="0" kern="1200"/>
            <a:t>Jumper Wires</a:t>
          </a:r>
          <a:endParaRPr lang="en-US" sz="2500" kern="1200"/>
        </a:p>
      </dsp:txBody>
      <dsp:txXfrm>
        <a:off x="29271" y="2787890"/>
        <a:ext cx="5556445" cy="541083"/>
      </dsp:txXfrm>
    </dsp:sp>
    <dsp:sp modelId="{3EDAECFE-5065-41BB-B8D8-CDAEF199431C}">
      <dsp:nvSpPr>
        <dsp:cNvPr id="0" name=""/>
        <dsp:cNvSpPr/>
      </dsp:nvSpPr>
      <dsp:spPr>
        <a:xfrm>
          <a:off x="0" y="3430244"/>
          <a:ext cx="5614987" cy="599625"/>
        </a:xfrm>
        <a:prstGeom prst="roundRect">
          <a:avLst/>
        </a:prstGeom>
        <a:solidFill>
          <a:schemeClr val="accent2">
            <a:hueOff val="1129012"/>
            <a:satOff val="-5527"/>
            <a:lumOff val="310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i="0" kern="1200"/>
            <a:t>LDR (Light-Dependent Resistor)</a:t>
          </a:r>
          <a:endParaRPr lang="en-US" sz="2500" kern="1200"/>
        </a:p>
      </dsp:txBody>
      <dsp:txXfrm>
        <a:off x="29271" y="3459515"/>
        <a:ext cx="5556445" cy="541083"/>
      </dsp:txXfrm>
    </dsp:sp>
    <dsp:sp modelId="{FA03B357-9201-4CC9-A532-73E805BD8512}">
      <dsp:nvSpPr>
        <dsp:cNvPr id="0" name=""/>
        <dsp:cNvSpPr/>
      </dsp:nvSpPr>
      <dsp:spPr>
        <a:xfrm>
          <a:off x="0" y="4101869"/>
          <a:ext cx="5614987" cy="599625"/>
        </a:xfrm>
        <a:prstGeom prst="roundRect">
          <a:avLst/>
        </a:prstGeom>
        <a:solidFill>
          <a:schemeClr val="accent2">
            <a:hueOff val="1354814"/>
            <a:satOff val="-6632"/>
            <a:lumOff val="372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i="0" kern="1200"/>
            <a:t>TinkerCAD</a:t>
          </a:r>
          <a:endParaRPr lang="en-US" sz="2500" kern="1200"/>
        </a:p>
      </dsp:txBody>
      <dsp:txXfrm>
        <a:off x="29271" y="4131140"/>
        <a:ext cx="5556445" cy="5410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85E6F-9D06-489C-9ECC-E14D5E95DD53}" type="datetimeFigureOut">
              <a:rPr lang="en-IN" smtClean="0"/>
              <a:t>12-05-2021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26808-E423-44C2-B962-EAF2E4EEC3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777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85E6F-9D06-489C-9ECC-E14D5E95DD53}" type="datetimeFigureOut">
              <a:rPr lang="en-IN" smtClean="0"/>
              <a:t>12-05-2021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26808-E423-44C2-B962-EAF2E4EEC3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613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85E6F-9D06-489C-9ECC-E14D5E95DD53}" type="datetimeFigureOut">
              <a:rPr lang="en-IN" smtClean="0"/>
              <a:t>12-05-2021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26808-E423-44C2-B962-EAF2E4EEC3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94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85E6F-9D06-489C-9ECC-E14D5E95DD53}" type="datetimeFigureOut">
              <a:rPr lang="en-IN" smtClean="0"/>
              <a:t>12-05-2021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26808-E423-44C2-B962-EAF2E4EEC385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1105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85E6F-9D06-489C-9ECC-E14D5E95DD53}" type="datetimeFigureOut">
              <a:rPr lang="en-IN" smtClean="0"/>
              <a:t>12-05-2021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26808-E423-44C2-B962-EAF2E4EEC3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1639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85E6F-9D06-489C-9ECC-E14D5E95DD53}" type="datetimeFigureOut">
              <a:rPr lang="en-IN" smtClean="0"/>
              <a:t>12-05-2021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26808-E423-44C2-B962-EAF2E4EEC3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962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85E6F-9D06-489C-9ECC-E14D5E95DD53}" type="datetimeFigureOut">
              <a:rPr lang="en-IN" smtClean="0"/>
              <a:t>12-05-2021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26808-E423-44C2-B962-EAF2E4EEC3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342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85E6F-9D06-489C-9ECC-E14D5E95DD53}" type="datetimeFigureOut">
              <a:rPr lang="en-IN" smtClean="0"/>
              <a:t>12-05-2021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26808-E423-44C2-B962-EAF2E4EEC3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2814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85E6F-9D06-489C-9ECC-E14D5E95DD53}" type="datetimeFigureOut">
              <a:rPr lang="en-IN" smtClean="0"/>
              <a:t>12-05-2021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26808-E423-44C2-B962-EAF2E4EEC3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295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85E6F-9D06-489C-9ECC-E14D5E95DD53}" type="datetimeFigureOut">
              <a:rPr lang="en-IN" smtClean="0"/>
              <a:t>12-05-2021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26808-E423-44C2-B962-EAF2E4EEC3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210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85E6F-9D06-489C-9ECC-E14D5E95DD53}" type="datetimeFigureOut">
              <a:rPr lang="en-IN" smtClean="0"/>
              <a:t>12-05-2021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26808-E423-44C2-B962-EAF2E4EEC3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556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85E6F-9D06-489C-9ECC-E14D5E95DD53}" type="datetimeFigureOut">
              <a:rPr lang="en-IN" smtClean="0"/>
              <a:t>12-05-2021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26808-E423-44C2-B962-EAF2E4EEC3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628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85E6F-9D06-489C-9ECC-E14D5E95DD53}" type="datetimeFigureOut">
              <a:rPr lang="en-IN" smtClean="0"/>
              <a:t>12-05-2021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26808-E423-44C2-B962-EAF2E4EEC3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226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85E6F-9D06-489C-9ECC-E14D5E95DD53}" type="datetimeFigureOut">
              <a:rPr lang="en-IN" smtClean="0"/>
              <a:t>12-05-2021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26808-E423-44C2-B962-EAF2E4EEC3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950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85E6F-9D06-489C-9ECC-E14D5E95DD53}" type="datetimeFigureOut">
              <a:rPr lang="en-IN" smtClean="0"/>
              <a:t>12-05-2021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26808-E423-44C2-B962-EAF2E4EEC3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95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85E6F-9D06-489C-9ECC-E14D5E95DD53}" type="datetimeFigureOut">
              <a:rPr lang="en-IN" smtClean="0"/>
              <a:t>12-05-2021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26808-E423-44C2-B962-EAF2E4EEC3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94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85E6F-9D06-489C-9ECC-E14D5E95DD53}" type="datetimeFigureOut">
              <a:rPr lang="en-IN" smtClean="0"/>
              <a:t>12-05-2021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26808-E423-44C2-B962-EAF2E4EEC3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666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F85E6F-9D06-489C-9ECC-E14D5E95DD53}" type="datetimeFigureOut">
              <a:rPr lang="en-IN" smtClean="0"/>
              <a:t>12-05-2021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26808-E423-44C2-B962-EAF2E4EEC3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1637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F7D7D-FA3C-4E16-B27D-7F8598FA73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720831" cy="1354507"/>
          </a:xfrm>
        </p:spPr>
        <p:txBody>
          <a:bodyPr>
            <a:normAutofit fontScale="9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700" b="1" i="0" u="none" strike="noStrike" dirty="0">
                <a:effectLst/>
                <a:latin typeface="Roboto"/>
              </a:rPr>
              <a:t>                          </a:t>
            </a:r>
            <a:br>
              <a:rPr lang="en-IN" sz="2700" b="1" i="0" u="none" strike="noStrike" dirty="0">
                <a:effectLst/>
                <a:latin typeface="Roboto"/>
              </a:rPr>
            </a:br>
            <a:br>
              <a:rPr lang="en-IN" sz="2700" b="1" i="0" u="none" strike="noStrike" dirty="0">
                <a:effectLst/>
                <a:latin typeface="Roboto"/>
              </a:rPr>
            </a:br>
            <a:br>
              <a:rPr lang="en-IN" sz="2700" b="1" i="0" u="none" strike="noStrike" dirty="0">
                <a:effectLst/>
                <a:latin typeface="Roboto"/>
              </a:rPr>
            </a:br>
            <a:br>
              <a:rPr lang="en-IN" b="0" dirty="0">
                <a:effectLst/>
              </a:rPr>
            </a:b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1A5D95-0ED8-445E-9167-859F6F029E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7418" y="512618"/>
            <a:ext cx="10654146" cy="6345382"/>
          </a:xfrm>
        </p:spPr>
        <p:txBody>
          <a:bodyPr/>
          <a:lstStyle/>
          <a:p>
            <a:r>
              <a:rPr lang="en-IN" sz="2000" b="1" i="0" u="none" strike="noStrike" dirty="0">
                <a:effectLst/>
                <a:latin typeface="Roboto"/>
              </a:rPr>
              <a:t>                                                  </a:t>
            </a:r>
            <a:r>
              <a:rPr lang="en-IN" sz="2800" b="1" dirty="0">
                <a:latin typeface="Roboto"/>
              </a:rPr>
              <a:t>ERTOS </a:t>
            </a:r>
            <a:r>
              <a:rPr lang="en-IN" sz="2800" b="1" i="0" u="none" strike="noStrike" dirty="0">
                <a:effectLst/>
                <a:latin typeface="Roboto"/>
              </a:rPr>
              <a:t> MINIPROJECT </a:t>
            </a:r>
          </a:p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                         </a:t>
            </a:r>
          </a:p>
          <a:p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   </a:t>
            </a:r>
            <a:r>
              <a:rPr lang="en-US" sz="2400" b="1" dirty="0">
                <a:solidFill>
                  <a:schemeClr val="bg1"/>
                </a:solidFill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LIGHT INTENSITY MEASUREMENT</a:t>
            </a:r>
            <a:r>
              <a:rPr lang="en-US" sz="2400" b="1" spc="-205" dirty="0">
                <a:solidFill>
                  <a:schemeClr val="bg1"/>
                </a:solidFill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endParaRPr lang="en-US" sz="1800" b="1" spc="-20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b="1" spc="-20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b="0" i="0" u="none" strike="noStrike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Group Id- 38</a:t>
            </a:r>
            <a:endParaRPr lang="en-IN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b="0" cap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Shravani</a:t>
            </a:r>
            <a:r>
              <a:rPr lang="en-IN" b="0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Deshmukh    BBCO17106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b="0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Pragati Naikare           BBCO17110</a:t>
            </a:r>
            <a:endParaRPr lang="en-IN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b="0" cap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Deeba</a:t>
            </a:r>
            <a:r>
              <a:rPr lang="en-IN" b="0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Shahab            BBCO17152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IN" b="0" cap="non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IN" cap="none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IN" b="0" cap="non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b="0" i="0" u="none" strike="noStrike" dirty="0">
                <a:solidFill>
                  <a:schemeClr val="tx1"/>
                </a:solidFill>
                <a:effectLst/>
                <a:latin typeface="Algerian" panose="04020705040A02060702" pitchFamily="82" charset="0"/>
              </a:rPr>
              <a:t>GUIDED BY – </a:t>
            </a:r>
            <a:r>
              <a:rPr lang="en-IN" i="0" u="none" strike="noStrike" cap="none" dirty="0">
                <a:solidFill>
                  <a:schemeClr val="tx1"/>
                </a:solidFill>
                <a:latin typeface="Algerian" panose="04020705040A02060702" pitchFamily="82" charset="0"/>
              </a:rPr>
              <a:t> Prof</a:t>
            </a:r>
            <a:r>
              <a:rPr lang="en-IN" cap="none" dirty="0">
                <a:solidFill>
                  <a:schemeClr val="tx1"/>
                </a:solidFill>
                <a:latin typeface="Algerian" panose="04020705040A02060702" pitchFamily="82" charset="0"/>
              </a:rPr>
              <a:t>. Suvarna Patil</a:t>
            </a:r>
            <a:endParaRPr lang="en-IN" b="0" cap="none" dirty="0">
              <a:solidFill>
                <a:schemeClr val="tx1"/>
              </a:solidFill>
              <a:effectLst/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019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6884DF-1151-4A4B-BB43-F61AFC1CB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2012" y="1447800"/>
            <a:ext cx="5222325" cy="332958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7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                     </a:t>
            </a:r>
            <a:r>
              <a:rPr lang="en-US" sz="7200" b="0" i="1" kern="1200" dirty="0">
                <a:solidFill>
                  <a:srgbClr val="EBEBEB"/>
                </a:solidFill>
                <a:latin typeface="Algerian" panose="04020705040A02060702" pitchFamily="82" charset="0"/>
              </a:rPr>
              <a:t>Thank You!</a:t>
            </a:r>
          </a:p>
        </p:txBody>
      </p:sp>
      <p:sp>
        <p:nvSpPr>
          <p:cNvPr id="23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09811DF6-66E4-43D5-B564-315179653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81964" cy="6858000"/>
          </a:xfrm>
          <a:custGeom>
            <a:avLst/>
            <a:gdLst>
              <a:gd name="connsiteX0" fmla="*/ 3137249 w 4481964"/>
              <a:gd name="connsiteY0" fmla="*/ 0 h 6858000"/>
              <a:gd name="connsiteX1" fmla="*/ 4480787 w 4481964"/>
              <a:gd name="connsiteY1" fmla="*/ 0 h 6858000"/>
              <a:gd name="connsiteX2" fmla="*/ 4455742 w 4481964"/>
              <a:gd name="connsiteY2" fmla="*/ 155676 h 6858000"/>
              <a:gd name="connsiteX3" fmla="*/ 4431873 w 4481964"/>
              <a:gd name="connsiteY3" fmla="*/ 310667 h 6858000"/>
              <a:gd name="connsiteX4" fmla="*/ 4408509 w 4481964"/>
              <a:gd name="connsiteY4" fmla="*/ 466344 h 6858000"/>
              <a:gd name="connsiteX5" fmla="*/ 4388506 w 4481964"/>
              <a:gd name="connsiteY5" fmla="*/ 622706 h 6858000"/>
              <a:gd name="connsiteX6" fmla="*/ 4368335 w 4481964"/>
              <a:gd name="connsiteY6" fmla="*/ 778383 h 6858000"/>
              <a:gd name="connsiteX7" fmla="*/ 4349509 w 4481964"/>
              <a:gd name="connsiteY7" fmla="*/ 934745 h 6858000"/>
              <a:gd name="connsiteX8" fmla="*/ 4333373 w 4481964"/>
              <a:gd name="connsiteY8" fmla="*/ 1089050 h 6858000"/>
              <a:gd name="connsiteX9" fmla="*/ 4318077 w 4481964"/>
              <a:gd name="connsiteY9" fmla="*/ 1245413 h 6858000"/>
              <a:gd name="connsiteX10" fmla="*/ 4304125 w 4481964"/>
              <a:gd name="connsiteY10" fmla="*/ 1401089 h 6858000"/>
              <a:gd name="connsiteX11" fmla="*/ 4292023 w 4481964"/>
              <a:gd name="connsiteY11" fmla="*/ 1554023 h 6858000"/>
              <a:gd name="connsiteX12" fmla="*/ 4279920 w 4481964"/>
              <a:gd name="connsiteY12" fmla="*/ 1709013 h 6858000"/>
              <a:gd name="connsiteX13" fmla="*/ 4269835 w 4481964"/>
              <a:gd name="connsiteY13" fmla="*/ 1861947 h 6858000"/>
              <a:gd name="connsiteX14" fmla="*/ 4261935 w 4481964"/>
              <a:gd name="connsiteY14" fmla="*/ 2014880 h 6858000"/>
              <a:gd name="connsiteX15" fmla="*/ 4253698 w 4481964"/>
              <a:gd name="connsiteY15" fmla="*/ 2167128 h 6858000"/>
              <a:gd name="connsiteX16" fmla="*/ 4246807 w 4481964"/>
              <a:gd name="connsiteY16" fmla="*/ 2318004 h 6858000"/>
              <a:gd name="connsiteX17" fmla="*/ 4241932 w 4481964"/>
              <a:gd name="connsiteY17" fmla="*/ 2467508 h 6858000"/>
              <a:gd name="connsiteX18" fmla="*/ 4237730 w 4481964"/>
              <a:gd name="connsiteY18" fmla="*/ 2617013 h 6858000"/>
              <a:gd name="connsiteX19" fmla="*/ 4233696 w 4481964"/>
              <a:gd name="connsiteY19" fmla="*/ 2765145 h 6858000"/>
              <a:gd name="connsiteX20" fmla="*/ 4231847 w 4481964"/>
              <a:gd name="connsiteY20" fmla="*/ 2911221 h 6858000"/>
              <a:gd name="connsiteX21" fmla="*/ 4229830 w 4481964"/>
              <a:gd name="connsiteY21" fmla="*/ 3057296 h 6858000"/>
              <a:gd name="connsiteX22" fmla="*/ 4228821 w 4481964"/>
              <a:gd name="connsiteY22" fmla="*/ 3201314 h 6858000"/>
              <a:gd name="connsiteX23" fmla="*/ 4229830 w 4481964"/>
              <a:gd name="connsiteY23" fmla="*/ 3343960 h 6858000"/>
              <a:gd name="connsiteX24" fmla="*/ 4229830 w 4481964"/>
              <a:gd name="connsiteY24" fmla="*/ 3485235 h 6858000"/>
              <a:gd name="connsiteX25" fmla="*/ 4231847 w 4481964"/>
              <a:gd name="connsiteY25" fmla="*/ 3625138 h 6858000"/>
              <a:gd name="connsiteX26" fmla="*/ 4234872 w 4481964"/>
              <a:gd name="connsiteY26" fmla="*/ 3762298 h 6858000"/>
              <a:gd name="connsiteX27" fmla="*/ 4237730 w 4481964"/>
              <a:gd name="connsiteY27" fmla="*/ 3898087 h 6858000"/>
              <a:gd name="connsiteX28" fmla="*/ 4240924 w 4481964"/>
              <a:gd name="connsiteY28" fmla="*/ 4031132 h 6858000"/>
              <a:gd name="connsiteX29" fmla="*/ 4245798 w 4481964"/>
              <a:gd name="connsiteY29" fmla="*/ 4163491 h 6858000"/>
              <a:gd name="connsiteX30" fmla="*/ 4251009 w 4481964"/>
              <a:gd name="connsiteY30" fmla="*/ 4293793 h 6858000"/>
              <a:gd name="connsiteX31" fmla="*/ 4255715 w 4481964"/>
              <a:gd name="connsiteY31" fmla="*/ 4421352 h 6858000"/>
              <a:gd name="connsiteX32" fmla="*/ 4268995 w 4481964"/>
              <a:gd name="connsiteY32" fmla="*/ 4670298 h 6858000"/>
              <a:gd name="connsiteX33" fmla="*/ 4283114 w 4481964"/>
              <a:gd name="connsiteY33" fmla="*/ 4908956 h 6858000"/>
              <a:gd name="connsiteX34" fmla="*/ 4297906 w 4481964"/>
              <a:gd name="connsiteY34" fmla="*/ 5138013 h 6858000"/>
              <a:gd name="connsiteX35" fmla="*/ 4314211 w 4481964"/>
              <a:gd name="connsiteY35" fmla="*/ 5354726 h 6858000"/>
              <a:gd name="connsiteX36" fmla="*/ 4331188 w 4481964"/>
              <a:gd name="connsiteY36" fmla="*/ 5561838 h 6858000"/>
              <a:gd name="connsiteX37" fmla="*/ 4349509 w 4481964"/>
              <a:gd name="connsiteY37" fmla="*/ 5753862 h 6858000"/>
              <a:gd name="connsiteX38" fmla="*/ 4367495 w 4481964"/>
              <a:gd name="connsiteY38" fmla="*/ 5934227 h 6858000"/>
              <a:gd name="connsiteX39" fmla="*/ 4385480 w 4481964"/>
              <a:gd name="connsiteY39" fmla="*/ 6100191 h 6858000"/>
              <a:gd name="connsiteX40" fmla="*/ 4402457 w 4481964"/>
              <a:gd name="connsiteY40" fmla="*/ 6252438 h 6858000"/>
              <a:gd name="connsiteX41" fmla="*/ 4418594 w 4481964"/>
              <a:gd name="connsiteY41" fmla="*/ 6387541 h 6858000"/>
              <a:gd name="connsiteX42" fmla="*/ 4433890 w 4481964"/>
              <a:gd name="connsiteY42" fmla="*/ 6509613 h 6858000"/>
              <a:gd name="connsiteX43" fmla="*/ 4446665 w 4481964"/>
              <a:gd name="connsiteY43" fmla="*/ 6612483 h 6858000"/>
              <a:gd name="connsiteX44" fmla="*/ 4458767 w 4481964"/>
              <a:gd name="connsiteY44" fmla="*/ 6698894 h 6858000"/>
              <a:gd name="connsiteX45" fmla="*/ 4476081 w 4481964"/>
              <a:gd name="connsiteY45" fmla="*/ 6817538 h 6858000"/>
              <a:gd name="connsiteX46" fmla="*/ 4481964 w 4481964"/>
              <a:gd name="connsiteY46" fmla="*/ 6858000 h 6858000"/>
              <a:gd name="connsiteX47" fmla="*/ 3577807 w 4481964"/>
              <a:gd name="connsiteY47" fmla="*/ 6858000 h 6858000"/>
              <a:gd name="connsiteX48" fmla="*/ 3577807 w 4481964"/>
              <a:gd name="connsiteY48" fmla="*/ 6858000 h 6858000"/>
              <a:gd name="connsiteX49" fmla="*/ 0 w 4481964"/>
              <a:gd name="connsiteY49" fmla="*/ 6858000 h 6858000"/>
              <a:gd name="connsiteX50" fmla="*/ 0 w 4481964"/>
              <a:gd name="connsiteY50" fmla="*/ 0 h 6858000"/>
              <a:gd name="connsiteX51" fmla="*/ 3137249 w 448196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481964" h="6858000">
                <a:moveTo>
                  <a:pt x="3137249" y="0"/>
                </a:move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3577807" y="6858000"/>
                </a:lnTo>
                <a:lnTo>
                  <a:pt x="0" y="6858000"/>
                </a:lnTo>
                <a:lnTo>
                  <a:pt x="0" y="0"/>
                </a:lnTo>
                <a:lnTo>
                  <a:pt x="313724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770FBF24-1F77-4B76-B9FD-9A7441B526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7240" y="2074882"/>
            <a:ext cx="2936836" cy="293683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304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93C44-51FC-42A0-85CA-2DF90F235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4777380"/>
            <a:ext cx="6974911" cy="8614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0" i="0" kern="1200" cap="all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Light intensity measurement using LDR sensor and Arduino on tinkerCAD.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0A5151-EBC2-4C84-A604-B65605154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6974915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5600" b="0" i="0" u="none" strike="noStrike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Problem Statement </a:t>
            </a:r>
            <a:br>
              <a:rPr lang="en-US" sz="5600" b="0" i="0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56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5600" b="0" i="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31590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A560D9-70A2-48FD-91FC-7B814A3D6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IN" b="1" i="0" u="none" strike="noStrike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 Description</a:t>
            </a:r>
            <a:endParaRPr lang="en-IN" b="1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6C104-0C96-4C47-BBE6-2DFA05483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6269434" cy="4470821"/>
          </a:xfrm>
        </p:spPr>
        <p:txBody>
          <a:bodyPr>
            <a:normAutofit/>
          </a:bodyPr>
          <a:lstStyle/>
          <a:p>
            <a:r>
              <a:rPr lang="en-IN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Light Intensity is usually measured to control the switching on and off of the light in the Home Automation system. LDR sensor is the photoresistor that plays a major role in the Light Intensity Measurement circuit.</a:t>
            </a:r>
          </a:p>
          <a:p>
            <a:r>
              <a:rPr lang="en-IN" b="0" i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TinkerCad</a:t>
            </a:r>
            <a:r>
              <a:rPr lang="en-IN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an online simulation software for electronics circuits. Let us explore how to measure Light Intensity using LDR and Arduino</a:t>
            </a:r>
            <a:endParaRPr lang="en-IN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8308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E6F9A3-300E-47F5-B41C-C8C5E758D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F3E84-3FD0-44AF-A645-B92F37AA3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063417"/>
            <a:ext cx="3505495" cy="4675396"/>
          </a:xfrm>
        </p:spPr>
        <p:txBody>
          <a:bodyPr anchor="ctr">
            <a:normAutofit/>
          </a:bodyPr>
          <a:lstStyle/>
          <a:p>
            <a:r>
              <a:rPr lang="en-IN" sz="3300" b="0" i="0">
                <a:solidFill>
                  <a:srgbClr val="F2F2F2"/>
                </a:solidFill>
                <a:effectLst/>
                <a:latin typeface="arial black" panose="020B0A04020102020204" pitchFamily="34" charset="0"/>
              </a:rPr>
              <a:t>Hardware &amp; Software Requirements</a:t>
            </a:r>
            <a:endParaRPr lang="en-IN" sz="3300">
              <a:solidFill>
                <a:srgbClr val="F2F2F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B4701B-39FE-43B8-86AA-D6B8789C2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ounded Rectangle 9">
            <a:extLst>
              <a:ext uri="{FF2B5EF4-FFF2-40B4-BE49-F238E27FC236}">
                <a16:creationId xmlns:a16="http://schemas.microsoft.com/office/drawing/2014/main" id="{E9A7EF13-49FA-4355-971A-34B065F3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CF3C3E-0F7B-4F0C-8EBD-BDD38E9C6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7DAE7C9-213B-45F5-BEE1-F531F7DC0C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6226932"/>
              </p:ext>
            </p:extLst>
          </p:nvPr>
        </p:nvGraphicFramePr>
        <p:xfrm>
          <a:off x="5608638" y="965200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3623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E373FE-9839-4E51-B1CC-B86AC8625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IN" b="1">
                <a:latin typeface="Maven Pro"/>
              </a:rPr>
              <a:t>Code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DD7A8-4F87-4098-9119-D954A93B1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IN" sz="1400"/>
          </a:p>
          <a:p>
            <a:pPr marL="0" indent="0">
              <a:lnSpc>
                <a:spcPct val="90000"/>
              </a:lnSpc>
              <a:buNone/>
            </a:pPr>
            <a:br>
              <a:rPr lang="en-IN" sz="1400"/>
            </a:br>
            <a:r>
              <a:rPr lang="en-IN" sz="1400"/>
              <a:t>int </a:t>
            </a:r>
            <a:r>
              <a:rPr lang="en-IN" sz="1400" err="1"/>
              <a:t>sensorValue</a:t>
            </a:r>
            <a:r>
              <a:rPr lang="en-IN" sz="1400"/>
              <a:t>=0;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400"/>
              <a:t>void setup()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400"/>
              <a:t>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400"/>
              <a:t>  </a:t>
            </a:r>
            <a:r>
              <a:rPr lang="en-IN" sz="1400" err="1"/>
              <a:t>pinMode</a:t>
            </a:r>
            <a:r>
              <a:rPr lang="en-IN" sz="1400"/>
              <a:t>(A0,INPUT);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400"/>
              <a:t>  </a:t>
            </a:r>
            <a:r>
              <a:rPr lang="en-IN" sz="1400" err="1"/>
              <a:t>Serial.begin</a:t>
            </a:r>
            <a:r>
              <a:rPr lang="en-IN" sz="1400"/>
              <a:t>(9600);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400"/>
              <a:t>  </a:t>
            </a:r>
            <a:r>
              <a:rPr lang="en-IN" sz="1400" err="1"/>
              <a:t>pinMode</a:t>
            </a:r>
            <a:r>
              <a:rPr lang="en-IN" sz="1400"/>
              <a:t>(9,OUTPUT);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400"/>
              <a:t>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400"/>
              <a:t>void loop()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400"/>
              <a:t>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400"/>
              <a:t>  </a:t>
            </a:r>
            <a:r>
              <a:rPr lang="en-IN" sz="1400" err="1"/>
              <a:t>sensorValue</a:t>
            </a:r>
            <a:r>
              <a:rPr lang="en-IN" sz="1400"/>
              <a:t>=</a:t>
            </a:r>
            <a:r>
              <a:rPr lang="en-IN" sz="1400" err="1"/>
              <a:t>analogRead</a:t>
            </a:r>
            <a:r>
              <a:rPr lang="en-IN" sz="1400"/>
              <a:t>(A0);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400"/>
              <a:t>  </a:t>
            </a:r>
            <a:r>
              <a:rPr lang="en-IN" sz="1400" err="1"/>
              <a:t>Serial.println</a:t>
            </a:r>
            <a:r>
              <a:rPr lang="en-IN" sz="1400"/>
              <a:t>(</a:t>
            </a:r>
            <a:r>
              <a:rPr lang="en-IN" sz="1400" err="1"/>
              <a:t>sensorValue</a:t>
            </a:r>
            <a:r>
              <a:rPr lang="en-IN" sz="1400"/>
              <a:t>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400"/>
              <a:t>  </a:t>
            </a:r>
            <a:r>
              <a:rPr lang="en-IN" sz="1400" err="1"/>
              <a:t>analogWrite</a:t>
            </a:r>
            <a:r>
              <a:rPr lang="en-IN" sz="1400"/>
              <a:t>(9,map(sensorValue,0,1023,0,255));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400"/>
              <a:t>  delay(100);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400"/>
              <a:t>}</a:t>
            </a:r>
          </a:p>
          <a:p>
            <a:pPr marL="0" indent="0">
              <a:lnSpc>
                <a:spcPct val="90000"/>
              </a:lnSpc>
              <a:buNone/>
            </a:pPr>
            <a:endParaRPr lang="en-IN" sz="1400"/>
          </a:p>
        </p:txBody>
      </p:sp>
    </p:spTree>
    <p:extLst>
      <p:ext uri="{BB962C8B-B14F-4D97-AF65-F5344CB8AC3E}">
        <p14:creationId xmlns:p14="http://schemas.microsoft.com/office/powerpoint/2010/main" val="1563252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E0C44-3EF4-4D0D-8ED4-276E2B48F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454" y="147918"/>
            <a:ext cx="9404723" cy="1400530"/>
          </a:xfrm>
        </p:spPr>
        <p:txBody>
          <a:bodyPr/>
          <a:lstStyle/>
          <a:p>
            <a:pPr algn="ctr"/>
            <a:r>
              <a:rPr lang="en-IN" sz="4000" b="1" i="0" u="none" strike="noStrike" dirty="0">
                <a:solidFill>
                  <a:srgbClr val="EBEBE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Circuit Connection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BBE623-FD46-48FB-BCC2-D21B801157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029" y="1669142"/>
            <a:ext cx="9513805" cy="490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807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2CB686-C8DE-414C-9DC0-0905B1519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en-IN" sz="3200" b="1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26FE6D-7B83-400C-B787-DDB09D395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696" y="1656237"/>
            <a:ext cx="7156173" cy="447620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718328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E88A67-3624-4826-B55C-636B32600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14" y="391886"/>
            <a:ext cx="11335657" cy="612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27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1CC60F-B278-494A-AA61-01C654F5D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IN" b="1" i="0" u="none" strike="noStrike">
                <a:effectLst/>
                <a:latin typeface="Roboto"/>
              </a:rPr>
              <a:t>CONCLUSION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84CDB-1BAD-488E-952C-41EEE0816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IN" b="0" i="0" u="none" strike="noStrike">
                <a:effectLst/>
                <a:latin typeface="Roboto"/>
              </a:rPr>
              <a:t>Hence, </a:t>
            </a:r>
            <a:r>
              <a:rPr lang="en-IN">
                <a:latin typeface="Roboto"/>
              </a:rPr>
              <a:t>we </a:t>
            </a:r>
            <a:r>
              <a:rPr lang="en-IN" b="0" i="0" u="none" strike="noStrike">
                <a:effectLst/>
                <a:latin typeface="Roboto"/>
              </a:rPr>
              <a:t>have measured the intensity of light using LDR sensor and Arduino on </a:t>
            </a:r>
            <a:r>
              <a:rPr lang="en-IN" b="0" i="0" u="none" strike="noStrike" err="1">
                <a:effectLst/>
                <a:latin typeface="Roboto"/>
              </a:rPr>
              <a:t>TinkerCAD</a:t>
            </a:r>
            <a:r>
              <a:rPr lang="en-IN" b="0" i="0" u="none" strike="noStrike">
                <a:effectLst/>
                <a:latin typeface="Roboto"/>
              </a:rPr>
              <a:t>.</a:t>
            </a:r>
            <a:endParaRPr lang="en-IN" b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50052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191</TotalTime>
  <Words>222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Algerian</vt:lpstr>
      <vt:lpstr>Arial</vt:lpstr>
      <vt:lpstr>arial black</vt:lpstr>
      <vt:lpstr>Century Gothic</vt:lpstr>
      <vt:lpstr>Maven Pro</vt:lpstr>
      <vt:lpstr>Roboto</vt:lpstr>
      <vt:lpstr>Times New Roman</vt:lpstr>
      <vt:lpstr>Wingdings 3</vt:lpstr>
      <vt:lpstr>Ion</vt:lpstr>
      <vt:lpstr>                               </vt:lpstr>
      <vt:lpstr>Problem Statement   </vt:lpstr>
      <vt:lpstr>System Description</vt:lpstr>
      <vt:lpstr>Hardware &amp; Software Requirements</vt:lpstr>
      <vt:lpstr>Code</vt:lpstr>
      <vt:lpstr>Circuit Connection</vt:lpstr>
      <vt:lpstr>RESULT</vt:lpstr>
      <vt:lpstr>PowerPoint Presentation</vt:lpstr>
      <vt:lpstr>CONCLUSION</vt:lpstr>
      <vt:lpstr>                     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    </dc:title>
  <dc:creator>NAIKARE PANKAJ ANIL</dc:creator>
  <cp:lastModifiedBy>pragati naikare</cp:lastModifiedBy>
  <cp:revision>23</cp:revision>
  <dcterms:created xsi:type="dcterms:W3CDTF">2020-12-17T09:49:35Z</dcterms:created>
  <dcterms:modified xsi:type="dcterms:W3CDTF">2021-05-12T06:47:34Z</dcterms:modified>
</cp:coreProperties>
</file>