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9140" y="1022096"/>
            <a:ext cx="473265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723895"/>
            <a:ext cx="9918065" cy="2329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51929" y="2824937"/>
            <a:ext cx="4028440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 marR="5080" indent="-25146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MLSA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>
                <a:solidFill>
                  <a:srgbClr val="FFFFFF"/>
                </a:solidFill>
                <a:latin typeface="Calibri Light"/>
                <a:cs typeface="Calibri Light"/>
              </a:rPr>
              <a:t>FULL</a:t>
            </a:r>
            <a:r>
              <a:rPr dirty="0" sz="4800" spc="-4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4800" spc="-25">
                <a:solidFill>
                  <a:srgbClr val="FFFFFF"/>
                </a:solidFill>
                <a:latin typeface="Calibri Light"/>
                <a:cs typeface="Calibri Light"/>
              </a:rPr>
              <a:t>WEB </a:t>
            </a:r>
            <a:r>
              <a:rPr dirty="0" sz="4800" spc="-20">
                <a:solidFill>
                  <a:srgbClr val="FFFFFF"/>
                </a:solidFill>
                <a:latin typeface="Calibri Light"/>
                <a:cs typeface="Calibri Light"/>
              </a:rPr>
              <a:t>DEVELOPMENT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376157" y="4280128"/>
            <a:ext cx="2719070" cy="146621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algn="r" marR="17780">
              <a:lnSpc>
                <a:spcPct val="100000"/>
              </a:lnSpc>
              <a:spcBef>
                <a:spcPts val="890"/>
              </a:spcBef>
            </a:pP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NAME-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PRAGATI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SINGH</a:t>
            </a:r>
            <a:endParaRPr sz="1700">
              <a:latin typeface="Calibri"/>
              <a:cs typeface="Calibri"/>
            </a:endParaRPr>
          </a:p>
          <a:p>
            <a:pPr algn="r" marL="1282700" marR="17780" indent="911225">
              <a:lnSpc>
                <a:spcPct val="138800"/>
              </a:lnSpc>
            </a:pP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SEC-</a:t>
            </a:r>
            <a:r>
              <a:rPr dirty="0" sz="1700" spc="-50">
                <a:solidFill>
                  <a:srgbClr val="FFFFFF"/>
                </a:solidFill>
                <a:latin typeface="Calibri"/>
                <a:cs typeface="Calibri"/>
              </a:rPr>
              <a:t>C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BTECH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baseline="25252" sz="165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dirty="0" baseline="25252" sz="1650" spc="20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endParaRPr sz="1700">
              <a:latin typeface="Calibri"/>
              <a:cs typeface="Calibri"/>
            </a:endParaRPr>
          </a:p>
          <a:p>
            <a:pPr algn="r" marR="18415">
              <a:lnSpc>
                <a:spcPct val="100000"/>
              </a:lnSpc>
              <a:spcBef>
                <a:spcPts val="805"/>
              </a:spcBef>
            </a:pP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UNI-ROLLNO.-2300290120160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ABOUT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1ST</a:t>
            </a:r>
            <a:r>
              <a:rPr dirty="0" spc="-35"/>
              <a:t> </a:t>
            </a:r>
            <a:r>
              <a:rPr dirty="0" spc="-40"/>
              <a:t>PROJECT: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2861056"/>
            <a:ext cx="9810750" cy="205486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1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BASIC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SIGNUP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PAGE.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SIGNUP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ABLE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MINE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SKILL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CLICKING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LEARNED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MLSA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IMPLEMENTED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GREAT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FUN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ABOUT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2</a:t>
            </a:r>
            <a:r>
              <a:rPr dirty="0" baseline="25462" sz="3600"/>
              <a:t>ND</a:t>
            </a:r>
            <a:r>
              <a:rPr dirty="0" baseline="25462" sz="3600" spc="382"/>
              <a:t> </a:t>
            </a:r>
            <a:r>
              <a:rPr dirty="0" sz="3600" spc="-10"/>
              <a:t>PROJECT:</a:t>
            </a:r>
            <a:endParaRPr sz="36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097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1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PROJECT</a:t>
            </a:r>
            <a:r>
              <a:rPr dirty="0" spc="-85"/>
              <a:t> </a:t>
            </a:r>
            <a:r>
              <a:rPr dirty="0" spc="-25"/>
              <a:t>2:</a:t>
            </a:r>
          </a:p>
          <a:p>
            <a:pPr marL="299085" indent="-28638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TIC</a:t>
            </a:r>
            <a:r>
              <a:rPr dirty="0" spc="-25"/>
              <a:t> </a:t>
            </a:r>
            <a:r>
              <a:rPr dirty="0" spc="-40"/>
              <a:t>TAC</a:t>
            </a:r>
            <a:r>
              <a:rPr dirty="0" spc="-25"/>
              <a:t> TOE</a:t>
            </a:r>
          </a:p>
          <a:p>
            <a:pPr marL="299085" marR="5080" indent="-28702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I</a:t>
            </a:r>
            <a:r>
              <a:rPr dirty="0" spc="-30"/>
              <a:t> </a:t>
            </a:r>
            <a:r>
              <a:rPr dirty="0"/>
              <a:t>WAS</a:t>
            </a:r>
            <a:r>
              <a:rPr dirty="0" spc="-20"/>
              <a:t> </a:t>
            </a:r>
            <a:r>
              <a:rPr dirty="0"/>
              <a:t>MAKING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10"/>
              <a:t>INTERMEDIATE</a:t>
            </a:r>
            <a:r>
              <a:rPr dirty="0" spc="-35"/>
              <a:t> </a:t>
            </a:r>
            <a:r>
              <a:rPr dirty="0"/>
              <a:t>PROJECT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BEST</a:t>
            </a:r>
            <a:r>
              <a:rPr dirty="0" spc="-35"/>
              <a:t> </a:t>
            </a:r>
            <a:r>
              <a:rPr dirty="0"/>
              <a:t>I</a:t>
            </a:r>
            <a:r>
              <a:rPr dirty="0" spc="-25"/>
              <a:t> </a:t>
            </a:r>
            <a:r>
              <a:rPr dirty="0"/>
              <a:t>COULD</a:t>
            </a:r>
            <a:r>
              <a:rPr dirty="0" spc="-20"/>
              <a:t> </a:t>
            </a:r>
            <a:r>
              <a:rPr dirty="0"/>
              <a:t>MAKE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TIC</a:t>
            </a:r>
            <a:r>
              <a:rPr dirty="0" spc="-25"/>
              <a:t> </a:t>
            </a:r>
            <a:r>
              <a:rPr dirty="0" spc="-40"/>
              <a:t>TAC</a:t>
            </a:r>
            <a:r>
              <a:rPr dirty="0" spc="-35"/>
              <a:t> </a:t>
            </a:r>
            <a:r>
              <a:rPr dirty="0"/>
              <a:t>TOE</a:t>
            </a:r>
            <a:r>
              <a:rPr dirty="0" spc="-30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/>
              <a:t>USING</a:t>
            </a:r>
            <a:r>
              <a:rPr dirty="0" spc="-35"/>
              <a:t> </a:t>
            </a:r>
            <a:r>
              <a:rPr dirty="0" spc="-25"/>
              <a:t>THE </a:t>
            </a:r>
            <a:r>
              <a:rPr dirty="0" spc="-20"/>
              <a:t>JAVASCRIPT</a:t>
            </a:r>
            <a:r>
              <a:rPr dirty="0" spc="-35"/>
              <a:t> </a:t>
            </a:r>
            <a:r>
              <a:rPr dirty="0" spc="-50"/>
              <a:t>AT</a:t>
            </a:r>
            <a:r>
              <a:rPr dirty="0" spc="-30"/>
              <a:t> </a:t>
            </a:r>
            <a:r>
              <a:rPr dirty="0"/>
              <a:t>SOME</a:t>
            </a:r>
            <a:r>
              <a:rPr dirty="0" spc="-30"/>
              <a:t> </a:t>
            </a:r>
            <a:r>
              <a:rPr dirty="0"/>
              <a:t>LEVEL</a:t>
            </a:r>
            <a:r>
              <a:rPr dirty="0" spc="-20"/>
              <a:t> THAT</a:t>
            </a:r>
            <a:r>
              <a:rPr dirty="0" spc="-15"/>
              <a:t> </a:t>
            </a:r>
            <a:r>
              <a:rPr dirty="0"/>
              <a:t>I</a:t>
            </a:r>
            <a:r>
              <a:rPr dirty="0" spc="-25"/>
              <a:t> </a:t>
            </a:r>
            <a:r>
              <a:rPr dirty="0"/>
              <a:t>COULD</a:t>
            </a:r>
            <a:r>
              <a:rPr dirty="0" spc="-20"/>
              <a:t> </a:t>
            </a:r>
            <a:r>
              <a:rPr dirty="0"/>
              <a:t>SHOW</a:t>
            </a:r>
            <a:r>
              <a:rPr dirty="0" spc="-5"/>
              <a:t> </a:t>
            </a:r>
            <a:r>
              <a:rPr dirty="0"/>
              <a:t>MY</a:t>
            </a:r>
            <a:r>
              <a:rPr dirty="0" spc="-35"/>
              <a:t> </a:t>
            </a:r>
            <a:r>
              <a:rPr dirty="0"/>
              <a:t>SKILLS</a:t>
            </a:r>
            <a:r>
              <a:rPr dirty="0" spc="-10"/>
              <a:t> </a:t>
            </a:r>
            <a:r>
              <a:rPr dirty="0"/>
              <a:t>SO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BASICS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HTML</a:t>
            </a:r>
            <a:r>
              <a:rPr dirty="0" spc="-5"/>
              <a:t> </a:t>
            </a:r>
            <a:r>
              <a:rPr dirty="0"/>
              <a:t>,CSS</a:t>
            </a:r>
            <a:r>
              <a:rPr dirty="0" spc="-30"/>
              <a:t> </a:t>
            </a:r>
            <a:r>
              <a:rPr dirty="0"/>
              <a:t>,JS</a:t>
            </a:r>
            <a:r>
              <a:rPr dirty="0" spc="-25"/>
              <a:t> </a:t>
            </a:r>
            <a:r>
              <a:rPr dirty="0"/>
              <a:t>BUT</a:t>
            </a:r>
            <a:r>
              <a:rPr dirty="0" spc="-30"/>
              <a:t> </a:t>
            </a:r>
            <a:r>
              <a:rPr dirty="0" spc="-25"/>
              <a:t>THE </a:t>
            </a:r>
            <a:r>
              <a:rPr dirty="0"/>
              <a:t>LOGIC</a:t>
            </a:r>
            <a:r>
              <a:rPr dirty="0" spc="-45"/>
              <a:t> </a:t>
            </a:r>
            <a:r>
              <a:rPr dirty="0"/>
              <a:t>WAS</a:t>
            </a:r>
            <a:r>
              <a:rPr dirty="0" spc="-35"/>
              <a:t> </a:t>
            </a:r>
            <a:r>
              <a:rPr dirty="0"/>
              <a:t>LITTLE</a:t>
            </a:r>
            <a:r>
              <a:rPr dirty="0" spc="-30"/>
              <a:t> </a:t>
            </a:r>
            <a:r>
              <a:rPr dirty="0"/>
              <a:t>TOUGH</a:t>
            </a:r>
            <a:r>
              <a:rPr dirty="0" spc="-45"/>
              <a:t> </a:t>
            </a:r>
            <a:r>
              <a:rPr dirty="0" spc="-20"/>
              <a:t>THAT</a:t>
            </a:r>
            <a:r>
              <a:rPr dirty="0" spc="-35"/>
              <a:t> </a:t>
            </a:r>
            <a:r>
              <a:rPr dirty="0"/>
              <a:t>WHEN</a:t>
            </a:r>
            <a:r>
              <a:rPr dirty="0" spc="-25"/>
              <a:t> </a:t>
            </a:r>
            <a:r>
              <a:rPr dirty="0"/>
              <a:t>YOU</a:t>
            </a:r>
            <a:r>
              <a:rPr dirty="0" spc="-40"/>
              <a:t> </a:t>
            </a:r>
            <a:r>
              <a:rPr dirty="0"/>
              <a:t>WILL</a:t>
            </a:r>
            <a:r>
              <a:rPr dirty="0" spc="-30"/>
              <a:t> </a:t>
            </a:r>
            <a:r>
              <a:rPr dirty="0"/>
              <a:t>WIN</a:t>
            </a:r>
            <a:r>
              <a:rPr dirty="0" spc="-45"/>
              <a:t> </a:t>
            </a:r>
            <a:r>
              <a:rPr dirty="0"/>
              <a:t>CONDITIONS</a:t>
            </a:r>
            <a:r>
              <a:rPr dirty="0" spc="-50"/>
              <a:t> </a:t>
            </a:r>
            <a:r>
              <a:rPr dirty="0"/>
              <a:t>I</a:t>
            </a:r>
            <a:r>
              <a:rPr dirty="0" spc="-40"/>
              <a:t> </a:t>
            </a:r>
            <a:r>
              <a:rPr dirty="0"/>
              <a:t>HAVE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WRITE</a:t>
            </a:r>
            <a:r>
              <a:rPr dirty="0" spc="-45"/>
              <a:t> </a:t>
            </a:r>
            <a:r>
              <a:rPr dirty="0"/>
              <a:t>SO</a:t>
            </a:r>
            <a:r>
              <a:rPr dirty="0" spc="-45"/>
              <a:t> </a:t>
            </a:r>
            <a:r>
              <a:rPr dirty="0"/>
              <a:t>IT</a:t>
            </a:r>
            <a:r>
              <a:rPr dirty="0" spc="-45"/>
              <a:t> </a:t>
            </a:r>
            <a:r>
              <a:rPr dirty="0"/>
              <a:t>WAS</a:t>
            </a:r>
            <a:r>
              <a:rPr dirty="0" spc="-35"/>
              <a:t> </a:t>
            </a:r>
            <a:r>
              <a:rPr dirty="0" spc="-10"/>
              <a:t>LITTLE </a:t>
            </a:r>
            <a:r>
              <a:rPr dirty="0"/>
              <a:t>HECTIC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THEN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25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SHOW</a:t>
            </a:r>
            <a:r>
              <a:rPr dirty="0" spc="-5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/>
              <a:t>WHO</a:t>
            </a:r>
            <a:r>
              <a:rPr dirty="0" spc="-25"/>
              <a:t> </a:t>
            </a:r>
            <a:r>
              <a:rPr dirty="0"/>
              <a:t>WINS</a:t>
            </a:r>
            <a:r>
              <a:rPr dirty="0" spc="-25"/>
              <a:t> </a:t>
            </a:r>
            <a:r>
              <a:rPr dirty="0"/>
              <a:t>AFTER</a:t>
            </a:r>
            <a:r>
              <a:rPr dirty="0" spc="-35"/>
              <a:t> </a:t>
            </a:r>
            <a:r>
              <a:rPr dirty="0" spc="-10"/>
              <a:t>SURPASSING</a:t>
            </a:r>
            <a:r>
              <a:rPr dirty="0" spc="-3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10"/>
              <a:t>CONDITONS</a:t>
            </a:r>
            <a:r>
              <a:rPr dirty="0" spc="-30"/>
              <a:t> </a:t>
            </a:r>
            <a:r>
              <a:rPr dirty="0" spc="-10"/>
              <a:t>WHICH </a:t>
            </a:r>
            <a:r>
              <a:rPr dirty="0"/>
              <a:t>WAS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GOOD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FULL</a:t>
            </a:r>
            <a:r>
              <a:rPr dirty="0" spc="-15"/>
              <a:t> </a:t>
            </a:r>
            <a:r>
              <a:rPr dirty="0"/>
              <a:t>ON</a:t>
            </a:r>
            <a:r>
              <a:rPr dirty="0" spc="-25"/>
              <a:t> </a:t>
            </a:r>
            <a:r>
              <a:rPr dirty="0"/>
              <a:t>EXPERIENCING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/>
              <a:t>THINGS.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3390645"/>
            <a:ext cx="989711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LEARNED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LOT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MLSA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YET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EXPLORE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LEARN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MLSA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BASICALLY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WHEN I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STARTED</a:t>
            </a:r>
            <a:r>
              <a:rPr dirty="0" sz="1800" spc="3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KNOW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THINGS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NOW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ABLE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SOMETHING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MLSA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COURSE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HELPED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KNOW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CORE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CONCEPT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FUN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PROJECTS.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8803" y="2542159"/>
            <a:ext cx="23939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THANKYOU!!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singhpragati449@gmail.com</dc:creator>
  <dcterms:created xsi:type="dcterms:W3CDTF">2024-10-30T09:47:49Z</dcterms:created>
  <dcterms:modified xsi:type="dcterms:W3CDTF">2024-10-30T09:47:49Z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2024-10-30T00:00:00Z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2024-10-30T00:00:00Z</vt:filetime>
  </property>
  <property fmtid="{D5CDD505-2E9C-101B-9397-08002B2CF9AE}" pid="5" name="Producer">
    <vt:lpwstr>Microsoft® PowerPoint® 2021</vt:lpwstr>
  </property>
</Properties>
</file>