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dailynews.lk/2025/01/06/admin-catagories/breaking-news/700012/around-9000-persons-have-downloaded-e-traffic-app-poli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Traffic Violation Detection Application Using Video Footage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cap="none" dirty="0" err="1" smtClean="0"/>
              <a:t>Prageeth</a:t>
            </a:r>
            <a:r>
              <a:rPr lang="en-US" cap="none" dirty="0" smtClean="0"/>
              <a:t> </a:t>
            </a:r>
            <a:r>
              <a:rPr lang="en-US" cap="none" dirty="0" err="1" smtClean="0"/>
              <a:t>Godage</a:t>
            </a:r>
            <a:r>
              <a:rPr lang="en-US" cap="none" dirty="0" smtClean="0"/>
              <a:t> ( MSC/DSA/098)</a:t>
            </a:r>
            <a:endParaRPr lang="en-US" cap="non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" y="3095170"/>
            <a:ext cx="5518150" cy="32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6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n-US" dirty="0"/>
              <a:t>Traffic rules are set by government regulatory entities to ensure the safety of road users, drivers, public property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Traffic rules are established by government regulatory entities to ensure road safety for all users. However, frequent violations result in significant harm to individuals and public property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Due </a:t>
            </a:r>
            <a:r>
              <a:rPr lang="en-US" dirty="0"/>
              <a:t>to various factors, such as driving behaviors and poor road conditions, these violations are increasing rapidly, making it challenging for the police department to enforce the rules effectively.</a:t>
            </a:r>
            <a:endParaRPr lang="en-US" dirty="0"/>
          </a:p>
        </p:txBody>
      </p:sp>
      <p:pic>
        <p:nvPicPr>
          <p:cNvPr id="2052" name="Picture 4" descr="Traffic violations : Over 4,500 motorists fined under Police CCTV system -  Newswi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6" r="3095"/>
          <a:stretch/>
        </p:blipFill>
        <p:spPr bwMode="auto">
          <a:xfrm>
            <a:off x="8534399" y="4320318"/>
            <a:ext cx="3076408" cy="142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0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Recently, the police department </a:t>
            </a:r>
            <a:r>
              <a:rPr lang="en-US" dirty="0" smtClean="0"/>
              <a:t>implemented </a:t>
            </a:r>
            <a:r>
              <a:rPr lang="en-US" dirty="0" smtClean="0">
                <a:hlinkClick r:id="rId2"/>
              </a:rPr>
              <a:t>software</a:t>
            </a:r>
            <a:r>
              <a:rPr lang="en-US" dirty="0" smtClean="0"/>
              <a:t> to involve public </a:t>
            </a:r>
            <a:r>
              <a:rPr lang="en-US" dirty="0"/>
              <a:t>support in addressing traffic violations.</a:t>
            </a:r>
            <a:endParaRPr lang="en-US" dirty="0" smtClean="0"/>
          </a:p>
          <a:p>
            <a:pPr marL="576000" lvl="2">
              <a:lnSpc>
                <a:spcPct val="150000"/>
              </a:lnSpc>
            </a:pPr>
            <a:r>
              <a:rPr lang="en-US" dirty="0"/>
              <a:t>Citizens can upload footage of violations directly to the police department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However, processing large volumes of traffic violation video footage manually is challenging.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Our plan is to </a:t>
            </a:r>
            <a:r>
              <a:rPr lang="en-US" dirty="0"/>
              <a:t>extract actionable information </a:t>
            </a:r>
            <a:r>
              <a:rPr lang="en-US" dirty="0" smtClean="0"/>
              <a:t>from video footage via deep learning technologies.</a:t>
            </a:r>
            <a:endParaRPr lang="en-US" dirty="0"/>
          </a:p>
        </p:txBody>
      </p:sp>
      <p:pic>
        <p:nvPicPr>
          <p:cNvPr id="4" name="Picture 4" descr="Sri Lanka Police eTraffic app launched - Newswi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107" y="2715545"/>
            <a:ext cx="1409700" cy="97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7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 aim to address this issue by accurately detecting traffic violations using video footage.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These </a:t>
            </a:r>
            <a:r>
              <a:rPr lang="en-US" dirty="0"/>
              <a:t>results will support downstream analysis and </a:t>
            </a:r>
            <a:r>
              <a:rPr lang="en-US" dirty="0" smtClean="0"/>
              <a:t>enforcement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However</a:t>
            </a:r>
            <a:r>
              <a:rPr lang="en-US" dirty="0"/>
              <a:t>, due to time and data collection constraints, we aim to address the solution to some extent in this research</a:t>
            </a:r>
          </a:p>
        </p:txBody>
      </p:sp>
    </p:spTree>
    <p:extLst>
      <p:ext uri="{BB962C8B-B14F-4D97-AF65-F5344CB8AC3E}">
        <p14:creationId xmlns:p14="http://schemas.microsoft.com/office/powerpoint/2010/main" val="27652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primary challenge is the lack of sufficient training </a:t>
            </a:r>
            <a:r>
              <a:rPr lang="en-US" dirty="0" smtClean="0"/>
              <a:t>data. </a:t>
            </a:r>
            <a:r>
              <a:rPr lang="en-US" dirty="0"/>
              <a:t>We plan to address this using the following prioritized </a:t>
            </a:r>
            <a:r>
              <a:rPr lang="en-US" dirty="0" smtClean="0"/>
              <a:t>strategies</a:t>
            </a:r>
            <a:endParaRPr lang="en-US" dirty="0" smtClean="0"/>
          </a:p>
          <a:p>
            <a:pPr lvl="1"/>
            <a:r>
              <a:rPr lang="en-US" dirty="0" smtClean="0"/>
              <a:t>Strategy 01: </a:t>
            </a:r>
            <a:r>
              <a:rPr lang="en-US" dirty="0"/>
              <a:t>Collation of data by collaborating with the police </a:t>
            </a:r>
            <a:r>
              <a:rPr lang="en-US" dirty="0" smtClean="0"/>
              <a:t>department.</a:t>
            </a:r>
            <a:endParaRPr lang="en-US" dirty="0" smtClean="0"/>
          </a:p>
          <a:p>
            <a:pPr lvl="1"/>
            <a:r>
              <a:rPr lang="en-US" dirty="0" smtClean="0"/>
              <a:t>Strategy 02: </a:t>
            </a:r>
            <a:r>
              <a:rPr lang="en-US" dirty="0"/>
              <a:t>Collecting data from our own footage </a:t>
            </a:r>
            <a:r>
              <a:rPr lang="en-US" dirty="0" smtClean="0"/>
              <a:t>with the </a:t>
            </a:r>
            <a:r>
              <a:rPr lang="en-US" dirty="0"/>
              <a:t>necessary approval from the traffic police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Strategy </a:t>
            </a:r>
            <a:r>
              <a:rPr lang="en-US" dirty="0" smtClean="0"/>
              <a:t>03</a:t>
            </a:r>
            <a:r>
              <a:rPr lang="en-US" dirty="0"/>
              <a:t>: Simulating and collecting data in a controlled environment.</a:t>
            </a:r>
            <a:endParaRPr lang="en-US" dirty="0" smtClean="0"/>
          </a:p>
          <a:p>
            <a:pPr lvl="1"/>
            <a:r>
              <a:rPr lang="en-US" dirty="0" smtClean="0"/>
              <a:t>Strategy 04: </a:t>
            </a:r>
            <a:r>
              <a:rPr lang="en-US" dirty="0"/>
              <a:t>Using benchmark </a:t>
            </a:r>
            <a:r>
              <a:rPr lang="en-US" dirty="0" smtClean="0"/>
              <a:t>datasets</a:t>
            </a:r>
            <a:r>
              <a:rPr lang="en-US" dirty="0" smtClean="0"/>
              <a:t>.</a:t>
            </a:r>
          </a:p>
          <a:p>
            <a:pPr marL="324000" lvl="1" indent="0">
              <a:buNone/>
            </a:pPr>
            <a:endParaRPr lang="en-US" dirty="0" smtClean="0"/>
          </a:p>
          <a:p>
            <a:r>
              <a:rPr lang="en-US" dirty="0"/>
              <a:t>Another challenge is the time </a:t>
            </a:r>
            <a:r>
              <a:rPr lang="en-US" dirty="0" smtClean="0"/>
              <a:t>constraint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Focusing on a selected set of violations to address</a:t>
            </a:r>
            <a:endParaRPr lang="en-US" dirty="0" smtClean="0"/>
          </a:p>
          <a:p>
            <a:pPr marL="32400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325" y="2722659"/>
            <a:ext cx="17335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work (Tentative)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 initially planned to detect the following violations: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Detecting violations of illegal lane crossing of vehicle.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Detecting riders not wearing helmets.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Detecting illegal parking.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Detecting vehicles turning at junctions without using signal </a:t>
            </a:r>
            <a:r>
              <a:rPr lang="en-US" dirty="0" smtClean="0"/>
              <a:t>lights.</a:t>
            </a:r>
          </a:p>
          <a:p>
            <a:pPr>
              <a:lnSpc>
                <a:spcPct val="150000"/>
              </a:lnSpc>
            </a:pPr>
            <a:r>
              <a:rPr lang="en-US" dirty="0"/>
              <a:t>H</a:t>
            </a:r>
            <a:r>
              <a:rPr lang="en-US" dirty="0" smtClean="0"/>
              <a:t>owever, this is not finalized list and will depend on the timeline and data collection strategy.</a:t>
            </a:r>
            <a:endParaRPr lang="en-US" sz="1600" dirty="0" smtClean="0"/>
          </a:p>
        </p:txBody>
      </p:sp>
      <p:pic>
        <p:nvPicPr>
          <p:cNvPr id="6152" name="Picture 8" descr="https://www.pulse.lk/wp-content/uploads/2021/05/Overtak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9" t="17227" r="17311" b="12000"/>
          <a:stretch/>
        </p:blipFill>
        <p:spPr bwMode="auto">
          <a:xfrm>
            <a:off x="9359480" y="2436051"/>
            <a:ext cx="1308101" cy="158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bmkltsly13vb.compat.objectstorage.ap-mumbai-1.oraclecloud.com/cdn.dailymirror.lk/assets/uploads/image_d0cc2e723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2" t="17457" r="63498" b="3084"/>
          <a:stretch/>
        </p:blipFill>
        <p:spPr bwMode="auto">
          <a:xfrm>
            <a:off x="8014117" y="2794914"/>
            <a:ext cx="1038058" cy="19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Dodgy no-parking signs drive motorists round the bend | The Sunday Times Sri  Lank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0" b="13608"/>
          <a:stretch/>
        </p:blipFill>
        <p:spPr bwMode="auto">
          <a:xfrm>
            <a:off x="9682913" y="4422641"/>
            <a:ext cx="1728956" cy="143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9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Execution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L="306000" lvl="1">
              <a:lnSpc>
                <a:spcPct val="150000"/>
              </a:lnSpc>
            </a:pPr>
            <a:r>
              <a:rPr lang="en-US" sz="1800" dirty="0"/>
              <a:t>Conduct a literature review</a:t>
            </a:r>
          </a:p>
          <a:p>
            <a:pPr marL="306000" lvl="1">
              <a:lnSpc>
                <a:spcPct val="150000"/>
              </a:lnSpc>
            </a:pPr>
            <a:r>
              <a:rPr lang="en-US" sz="1800" dirty="0"/>
              <a:t>Collect data based on the discussed strategy.</a:t>
            </a:r>
          </a:p>
          <a:p>
            <a:pPr marL="306000" lvl="1">
              <a:lnSpc>
                <a:spcPct val="150000"/>
              </a:lnSpc>
            </a:pPr>
            <a:r>
              <a:rPr lang="en-US" sz="1800" dirty="0"/>
              <a:t>Adjust the scope based on data collection and </a:t>
            </a:r>
            <a:r>
              <a:rPr lang="en-US" sz="1800" dirty="0" smtClean="0"/>
              <a:t>timeline.</a:t>
            </a:r>
            <a:endParaRPr lang="en-US" sz="1800" dirty="0"/>
          </a:p>
          <a:p>
            <a:pPr marL="306000" lvl="1">
              <a:lnSpc>
                <a:spcPct val="150000"/>
              </a:lnSpc>
            </a:pPr>
            <a:r>
              <a:rPr lang="en-US" sz="1800" dirty="0"/>
              <a:t>Convention ML model building </a:t>
            </a:r>
            <a:r>
              <a:rPr lang="en-US" sz="1800" dirty="0" smtClean="0"/>
              <a:t>(Preprocessing</a:t>
            </a:r>
            <a:r>
              <a:rPr lang="en-US" sz="1800" dirty="0"/>
              <a:t>, Model selection, Training and </a:t>
            </a:r>
            <a:r>
              <a:rPr lang="en-US" sz="1800" dirty="0" smtClean="0"/>
              <a:t>Evaluation…).</a:t>
            </a:r>
            <a:endParaRPr lang="en-US" sz="1800" dirty="0"/>
          </a:p>
          <a:p>
            <a:pPr marL="306000" lvl="1">
              <a:lnSpc>
                <a:spcPct val="150000"/>
              </a:lnSpc>
            </a:pPr>
            <a:r>
              <a:rPr lang="en-US" sz="1800" dirty="0"/>
              <a:t>Future development.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06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This project has ample room for future development. If time permits and other factors align, we plan to add more features to the application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Widen the violation detection rules.</a:t>
            </a:r>
          </a:p>
          <a:p>
            <a:pPr lvl="1"/>
            <a:r>
              <a:rPr lang="en-US" dirty="0"/>
              <a:t>Enhance detection accuracy.</a:t>
            </a:r>
            <a:endParaRPr lang="en-US" dirty="0" smtClean="0"/>
          </a:p>
          <a:p>
            <a:pPr lvl="1"/>
            <a:r>
              <a:rPr lang="en-US" dirty="0"/>
              <a:t>Explore additional integration options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Implement batch processing through cloud deployment</a:t>
            </a:r>
            <a:endParaRPr lang="en-US" dirty="0" smtClean="0"/>
          </a:p>
          <a:p>
            <a:pPr lvl="2"/>
            <a:r>
              <a:rPr lang="en-US" dirty="0" smtClean="0"/>
              <a:t>Mobile deployment(have some dependency ML model capable of deploy on mobile)</a:t>
            </a:r>
          </a:p>
        </p:txBody>
      </p:sp>
      <p:pic>
        <p:nvPicPr>
          <p:cNvPr id="8194" name="Picture 2" descr="2024 Vision: Embracing the Mobile App Development Trend A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036" y="635001"/>
            <a:ext cx="3217371" cy="114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5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and Discussions</a:t>
            </a:r>
          </a:p>
        </p:txBody>
      </p:sp>
    </p:spTree>
    <p:extLst>
      <p:ext uri="{BB962C8B-B14F-4D97-AF65-F5344CB8AC3E}">
        <p14:creationId xmlns:p14="http://schemas.microsoft.com/office/powerpoint/2010/main" val="12898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1032</TotalTime>
  <Words>463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 2</vt:lpstr>
      <vt:lpstr>Dividend</vt:lpstr>
      <vt:lpstr>Traffic Violation Detection Application Using Video Footage</vt:lpstr>
      <vt:lpstr>Introduction</vt:lpstr>
      <vt:lpstr>PROBLEM STATEMENT</vt:lpstr>
      <vt:lpstr>Potential solution </vt:lpstr>
      <vt:lpstr>challenges</vt:lpstr>
      <vt:lpstr>Scope of the work (Tentative)</vt:lpstr>
      <vt:lpstr>High-Level Execution Plan</vt:lpstr>
      <vt:lpstr>Future developments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trafic</dc:title>
  <dc:creator>Pragiya</dc:creator>
  <cp:lastModifiedBy>Pragiya</cp:lastModifiedBy>
  <cp:revision>166</cp:revision>
  <dcterms:created xsi:type="dcterms:W3CDTF">2025-01-09T07:44:59Z</dcterms:created>
  <dcterms:modified xsi:type="dcterms:W3CDTF">2025-01-10T03:55:37Z</dcterms:modified>
</cp:coreProperties>
</file>