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rageethmadhu/LVLan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Deep Learning Aided Traffic Violation Detection Using Video Footage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1194" y="5647077"/>
            <a:ext cx="10993546" cy="5903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cap="none" dirty="0">
                <a:solidFill>
                  <a:schemeClr val="bg1"/>
                </a:solidFill>
              </a:rPr>
              <a:t>D.G.P. </a:t>
            </a:r>
            <a:r>
              <a:rPr lang="en-US" cap="none" dirty="0" err="1">
                <a:solidFill>
                  <a:schemeClr val="bg1"/>
                </a:solidFill>
              </a:rPr>
              <a:t>Madhusanka</a:t>
            </a:r>
            <a:r>
              <a:rPr lang="en-US" cap="none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(MSC/DSA/098)</a:t>
            </a:r>
          </a:p>
          <a:p>
            <a:pPr algn="r"/>
            <a:r>
              <a:rPr lang="en-US" cap="none" dirty="0">
                <a:solidFill>
                  <a:schemeClr val="bg1"/>
                </a:solidFill>
              </a:rPr>
              <a:t>Supervisor :  Prof.  T.G.I.  Fernando</a:t>
            </a:r>
          </a:p>
        </p:txBody>
      </p:sp>
    </p:spTree>
    <p:extLst>
      <p:ext uri="{BB962C8B-B14F-4D97-AF65-F5344CB8AC3E}">
        <p14:creationId xmlns:p14="http://schemas.microsoft.com/office/powerpoint/2010/main" val="617303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and Answers.</a:t>
            </a:r>
          </a:p>
        </p:txBody>
      </p:sp>
    </p:spTree>
    <p:extLst>
      <p:ext uri="{BB962C8B-B14F-4D97-AF65-F5344CB8AC3E}">
        <p14:creationId xmlns:p14="http://schemas.microsoft.com/office/powerpoint/2010/main" val="14097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Research Problem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Background</a:t>
            </a:r>
          </a:p>
          <a:p>
            <a:pPr marL="0" indent="0">
              <a:buNone/>
            </a:pPr>
            <a:r>
              <a:rPr lang="en-US" dirty="0"/>
              <a:t>Traffic violations are increasing due to reckless driving and ineffective enforcement, necessitating automated solutions for improved road safety.</a:t>
            </a:r>
          </a:p>
          <a:p>
            <a:r>
              <a:rPr lang="en-US" dirty="0"/>
              <a:t>Problem Statement: </a:t>
            </a:r>
          </a:p>
          <a:p>
            <a:pPr marL="0" indent="0">
              <a:buNone/>
            </a:pPr>
            <a:r>
              <a:rPr lang="en-US" dirty="0"/>
              <a:t>Manually analyzing large volumes of traffic violation footage is inefficient, highlighting the need for an AI-powered detection system.</a:t>
            </a:r>
          </a:p>
          <a:p>
            <a:r>
              <a:rPr lang="en-US" dirty="0"/>
              <a:t>Why is this important?</a:t>
            </a:r>
          </a:p>
          <a:p>
            <a:pPr marL="0" indent="0">
              <a:buNone/>
            </a:pPr>
            <a:r>
              <a:rPr lang="en-US" dirty="0"/>
              <a:t>Automats traffic violation detection can enhance law enforcement efficiency, reduce accidents, and improve road discipline.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34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Objectives &amp; Scope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initially planned to detect the following violations as objectives: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violations of illegal lane crossing of vehicles.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riders not wearing helmets.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illegal parking.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Detecting vehicles turning at junctions without using signal lights.</a:t>
            </a:r>
          </a:p>
          <a:p>
            <a:r>
              <a:rPr lang="en-US" dirty="0"/>
              <a:t>The scope is narrowed to conduct research on vehicle dash camera video footages:</a:t>
            </a:r>
          </a:p>
          <a:p>
            <a:pPr lvl="1"/>
            <a:r>
              <a:rPr lang="en-US" dirty="0"/>
              <a:t>Videos captured of traffic violations are highly dynamic and difficult to train on all aspects.</a:t>
            </a:r>
          </a:p>
          <a:p>
            <a:pPr lvl="1"/>
            <a:r>
              <a:rPr lang="en-US" dirty="0"/>
              <a:t>Most of the violation’s videos are recorded by vehicle dash cameras.</a:t>
            </a:r>
          </a:p>
          <a:p>
            <a:pPr marL="324000" lvl="1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3" descr="https://www.pulse.lk/wp-content/uploads/2021/05/Overtakin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9" t="17227" r="17311" b="12000"/>
          <a:stretch/>
        </p:blipFill>
        <p:spPr bwMode="auto">
          <a:xfrm>
            <a:off x="9260066" y="1809245"/>
            <a:ext cx="1055848" cy="1278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bmkltsly13vb.compat.objectstorage.ap-mumbai-1.oraclecloud.com/cdn.dailymirror.lk/assets/uploads/image_d0cc2e7237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2" t="17457" r="63498" b="3084"/>
          <a:stretch/>
        </p:blipFill>
        <p:spPr bwMode="auto">
          <a:xfrm>
            <a:off x="8268077" y="2899384"/>
            <a:ext cx="752945" cy="14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odgy no-parking signs drive motorists round the bend | The Sunday Times Sri  Lanka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50" b="13608"/>
          <a:stretch/>
        </p:blipFill>
        <p:spPr bwMode="auto">
          <a:xfrm>
            <a:off x="9563100" y="3180751"/>
            <a:ext cx="1712546" cy="142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Summary (MAIN)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37329085"/>
              </p:ext>
            </p:extLst>
          </p:nvPr>
        </p:nvGraphicFramePr>
        <p:xfrm>
          <a:off x="450851" y="2095497"/>
          <a:ext cx="11290300" cy="410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5165"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Summary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</a:t>
                      </a:r>
                      <a:r>
                        <a:rPr lang="en-US" sz="1400" baseline="0" dirty="0"/>
                        <a:t> it not matching our need</a:t>
                      </a:r>
                      <a:endParaRPr lang="en-US" sz="1400" dirty="0"/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091">
                <a:tc>
                  <a:txBody>
                    <a:bodyPr/>
                    <a:lstStyle/>
                    <a:p>
                      <a:r>
                        <a:rPr lang="en-US" sz="1400" dirty="0"/>
                        <a:t>[1] A. M. S. </a:t>
                      </a:r>
                      <a:r>
                        <a:rPr lang="en-US" sz="1400" dirty="0" err="1"/>
                        <a:t>Adikari</a:t>
                      </a:r>
                      <a:r>
                        <a:rPr lang="en-US" sz="1400" dirty="0"/>
                        <a:t> and S. M. S. P. </a:t>
                      </a:r>
                      <a:r>
                        <a:rPr lang="en-US" sz="1400" dirty="0" err="1"/>
                        <a:t>Karunarathne</a:t>
                      </a:r>
                      <a:r>
                        <a:rPr lang="en-US" sz="1400" dirty="0"/>
                        <a:t>, "Traffic Violation Detection System," Proceedings of the International Conference on Road and Traffic Engineering, 2020.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was based on CCTV fix position camera.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dynamic nature of the video has not been addressed.</a:t>
                      </a:r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575">
                <a:tc>
                  <a:txBody>
                    <a:bodyPr/>
                    <a:lstStyle/>
                    <a:p>
                      <a:r>
                        <a:rPr lang="en-US" sz="1400" dirty="0"/>
                        <a:t>[2] R. K. Mohammed, "Traffic Squad - Smart Traffic Violation Detection System," International Journal of Advanced Research and Publications, vol. 6, no. 6, pp. 21-28, June 2023.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Detail</a:t>
                      </a:r>
                      <a:r>
                        <a:rPr lang="en-US" sz="1400" baseline="0" dirty="0"/>
                        <a:t> explanation is available.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Poor documentation.</a:t>
                      </a:r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88946">
                <a:tc>
                  <a:txBody>
                    <a:bodyPr/>
                    <a:lstStyle/>
                    <a:p>
                      <a:r>
                        <a:rPr lang="en-US" sz="1400" dirty="0"/>
                        <a:t>[3] A. M. S. </a:t>
                      </a:r>
                      <a:r>
                        <a:rPr lang="en-US" sz="1400" dirty="0" err="1"/>
                        <a:t>Adikari</a:t>
                      </a:r>
                      <a:r>
                        <a:rPr lang="en-US" sz="1400" dirty="0"/>
                        <a:t> and S. M. S. P. </a:t>
                      </a:r>
                      <a:r>
                        <a:rPr lang="en-US" sz="1400" dirty="0" err="1"/>
                        <a:t>Karunarathne</a:t>
                      </a:r>
                      <a:r>
                        <a:rPr lang="en-US" sz="1400" dirty="0"/>
                        <a:t>, "Computer Vision Based Approach for Traffic Violation Detection," Proceedings of the 12th International Research Conference, General Sir John Kotelawala </a:t>
                      </a:r>
                      <a:r>
                        <a:rPr lang="en-US" sz="1400" dirty="0" err="1"/>
                        <a:t>Defence</a:t>
                      </a:r>
                      <a:r>
                        <a:rPr lang="en-US" sz="1400" dirty="0"/>
                        <a:t> University, Sri Lanka, pp. 136-139, 2019.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is based on the mathematical modeling of computer vision-based detection.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Lack of deep learning. Accuracy and challenging environmental conditions.</a:t>
                      </a:r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Literature Review Summary (Lane detection)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69024634"/>
              </p:ext>
            </p:extLst>
          </p:nvPr>
        </p:nvGraphicFramePr>
        <p:xfrm>
          <a:off x="441492" y="2063011"/>
          <a:ext cx="11267907" cy="4657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2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610"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Summary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Why</a:t>
                      </a:r>
                      <a:r>
                        <a:rPr lang="en-US" sz="1400" baseline="0" dirty="0"/>
                        <a:t> it not matching our need</a:t>
                      </a:r>
                      <a:endParaRPr lang="en-US" sz="1400" dirty="0"/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754">
                <a:tc>
                  <a:txBody>
                    <a:bodyPr/>
                    <a:lstStyle/>
                    <a:p>
                      <a:r>
                        <a:rPr lang="en-US" sz="1200" b="1" dirty="0"/>
                        <a:t>[1]</a:t>
                      </a:r>
                      <a:r>
                        <a:rPr lang="en-US" sz="1200" dirty="0"/>
                        <a:t> X. Pan, J. Shi, P. Luo, X. Wang, and X. Tang, "Spatial As Deep: Spatial CNN for Traffic Scene Understanding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is a common lane detection method.</a:t>
                      </a:r>
                      <a:endParaRPr lang="en-US" sz="1400" baseline="0" dirty="0"/>
                    </a:p>
                    <a:p>
                      <a:r>
                        <a:rPr lang="en-US" sz="1400" dirty="0"/>
                        <a:t>Like a base library for the lane detection neural networks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r>
                        <a:rPr lang="en-US" sz="1400" dirty="0"/>
                        <a:t>This is based on a CNN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r>
                        <a:rPr lang="en-US" sz="1400" dirty="0"/>
                        <a:t>All below are derived from this library.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Old and lacks lane type detection support.</a:t>
                      </a:r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419">
                <a:tc>
                  <a:txBody>
                    <a:bodyPr/>
                    <a:lstStyle/>
                    <a:p>
                      <a:r>
                        <a:rPr lang="en-US" sz="1200" b="1" dirty="0"/>
                        <a:t>[2]</a:t>
                      </a:r>
                      <a:r>
                        <a:rPr lang="en-US" sz="1200" dirty="0"/>
                        <a:t> Z. Qin, H. Wang, and X. Li, "Ultra Fast Structure-aware Deep Lane Detection," </a:t>
                      </a:r>
                      <a:r>
                        <a:rPr lang="en-US" sz="1200" i="1" dirty="0" err="1"/>
                        <a:t>arXiv</a:t>
                      </a:r>
                      <a:r>
                        <a:rPr lang="en-US" sz="1200" i="1" dirty="0"/>
                        <a:t> preprint arXiv:2004.11757</a:t>
                      </a:r>
                      <a:r>
                        <a:rPr lang="en-US" sz="1200" dirty="0"/>
                        <a:t>, 2020.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the beginning, I used this repo and built </a:t>
                      </a:r>
                      <a:r>
                        <a:rPr lang="en-US" sz="1400"/>
                        <a:t>on it </a:t>
                      </a:r>
                      <a:r>
                        <a:rPr lang="en-US" sz="1400" dirty="0"/>
                        <a:t>but later switched to </a:t>
                      </a:r>
                      <a:r>
                        <a:rPr lang="en-US" sz="1400" dirty="0" err="1"/>
                        <a:t>LVLane</a:t>
                      </a:r>
                      <a:r>
                        <a:rPr lang="en-US" sz="1400" dirty="0"/>
                        <a:t> due to unsupported lane types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 the positive side, this is super fast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r>
                        <a:rPr lang="en-US" sz="1400" baseline="0" dirty="0"/>
                        <a:t>Good accuracy.</a:t>
                      </a:r>
                    </a:p>
                    <a:p>
                      <a:r>
                        <a:rPr lang="en-US" sz="1400" dirty="0"/>
                        <a:t>No lane type categorization support</a:t>
                      </a:r>
                      <a:r>
                        <a:rPr lang="en-US" sz="1400" baseline="0" dirty="0"/>
                        <a:t>.</a:t>
                      </a:r>
                      <a:endParaRPr lang="en-US" sz="1400" dirty="0"/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536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  <a:r>
                        <a:rPr lang="en-US" sz="1200" dirty="0"/>
                        <a:t> Z. Qin, H. Wang, and X. Li, "Ultra Fast Structure-aware Deep Lane Detection,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is a variation of the Fast Lane, but it is not well-documented and is much more complex.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Lacks extensive tools.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Complex.</a:t>
                      </a:r>
                    </a:p>
                    <a:p>
                      <a:r>
                        <a:rPr lang="en-US" sz="1400" baseline="0" dirty="0"/>
                        <a:t>Not well documented (Repo also in Chinese).</a:t>
                      </a:r>
                      <a:endParaRPr lang="en-US" sz="1400" dirty="0"/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4971">
                <a:tc>
                  <a:txBody>
                    <a:bodyPr/>
                    <a:lstStyle/>
                    <a:p>
                      <a:r>
                        <a:rPr lang="en-US" sz="1200" b="1" dirty="0"/>
                        <a:t>[4]</a:t>
                      </a:r>
                      <a:r>
                        <a:rPr lang="en-US" sz="1200" dirty="0"/>
                        <a:t> Z. Rahman and B. T. Morris, "</a:t>
                      </a:r>
                      <a:r>
                        <a:rPr lang="en-US" sz="1200" dirty="0" err="1"/>
                        <a:t>LVLane</a:t>
                      </a:r>
                      <a:r>
                        <a:rPr lang="en-US" sz="1200" dirty="0"/>
                        <a:t>: Deep Learning for Lane Detection and Classification in Challenging Conditions," </a:t>
                      </a:r>
                      <a:r>
                        <a:rPr lang="en-US" sz="1200" i="1" dirty="0" err="1"/>
                        <a:t>arXiv</a:t>
                      </a:r>
                      <a:r>
                        <a:rPr lang="en-US" sz="1200" i="1" dirty="0"/>
                        <a:t> preprint arXiv:2307.06853</a:t>
                      </a:r>
                      <a:r>
                        <a:rPr lang="en-US" sz="1200" dirty="0"/>
                        <a:t>, 2023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Supports lane type detections.</a:t>
                      </a:r>
                    </a:p>
                    <a:p>
                      <a:r>
                        <a:rPr lang="en-US" sz="1400" dirty="0"/>
                        <a:t>Well-documented.</a:t>
                      </a:r>
                      <a:endParaRPr lang="en-US" sz="1400" baseline="0" dirty="0"/>
                    </a:p>
                    <a:p>
                      <a:r>
                        <a:rPr lang="en-US" sz="1400" dirty="0"/>
                        <a:t>Rich toolset for the ecosystem.</a:t>
                      </a:r>
                      <a:endParaRPr lang="en-US" sz="1400" baseline="0" dirty="0"/>
                    </a:p>
                    <a:p>
                      <a:r>
                        <a:rPr lang="en-US" sz="1400" dirty="0"/>
                        <a:t>Reproducible</a:t>
                      </a:r>
                      <a:r>
                        <a:rPr lang="en-US" sz="1400" baseline="0" dirty="0"/>
                        <a:t>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Pitfall: Not as accurate as </a:t>
                      </a:r>
                      <a:r>
                        <a:rPr lang="en-US" sz="1400" dirty="0" err="1"/>
                        <a:t>FastLane</a:t>
                      </a:r>
                      <a:r>
                        <a:rPr lang="en-US" sz="1400" dirty="0"/>
                        <a:t>, but this can be mitigated with fine-tuning</a:t>
                      </a:r>
                    </a:p>
                  </a:txBody>
                  <a:tcPr marL="44957" marR="44957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TBD. (currently going with this) </a:t>
                      </a:r>
                      <a:r>
                        <a:rPr lang="en-US" sz="1400" baseline="0" dirty="0">
                          <a:sym typeface="Wingdings" panose="05000000000000000000" pitchFamily="2" charset="2"/>
                        </a:rPr>
                        <a:t></a:t>
                      </a:r>
                    </a:p>
                    <a:p>
                      <a:r>
                        <a:rPr lang="en-US" sz="1400" dirty="0"/>
                        <a:t>Fairly new; I was the second to fork it.</a:t>
                      </a:r>
                      <a:endParaRPr lang="en-US" sz="1400" baseline="0" dirty="0"/>
                    </a:p>
                  </a:txBody>
                  <a:tcPr marL="44957" marR="4495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Illegal Lane change detection:</a:t>
            </a:r>
          </a:p>
          <a:p>
            <a:pPr lvl="1"/>
            <a:r>
              <a:rPr lang="en-US" dirty="0"/>
              <a:t>Given our short timeline and scope constraints, we aim to detect lane violations by integrating lane detection with vehicle position analysis..</a:t>
            </a:r>
          </a:p>
          <a:p>
            <a:pPr lvl="1"/>
            <a:r>
              <a:rPr lang="en-US" dirty="0"/>
              <a:t>Fine-tune the existing lane detection model to make it applicable for Sri Lankan roads.</a:t>
            </a:r>
          </a:p>
          <a:p>
            <a:pPr lvl="1"/>
            <a:r>
              <a:rPr lang="en-US" dirty="0"/>
              <a:t>Tools: </a:t>
            </a:r>
          </a:p>
          <a:p>
            <a:pPr lvl="2"/>
            <a:r>
              <a:rPr lang="en-US" b="1" u="sng" dirty="0" err="1">
                <a:hlinkClick r:id="rId2"/>
              </a:rPr>
              <a:t>LVLane</a:t>
            </a:r>
            <a:r>
              <a:rPr lang="en-US" dirty="0"/>
              <a:t> ( Spatial CNN variation) </a:t>
            </a:r>
          </a:p>
          <a:p>
            <a:pPr lvl="2"/>
            <a:r>
              <a:rPr lang="en-US" dirty="0"/>
              <a:t>Assistive Python libraries like </a:t>
            </a:r>
            <a:r>
              <a:rPr lang="en-US" dirty="0" err="1"/>
              <a:t>PyTorc</a:t>
            </a:r>
            <a:r>
              <a:rPr lang="en-US" dirty="0"/>
              <a:t>, </a:t>
            </a:r>
            <a:r>
              <a:rPr lang="en-US" dirty="0" err="1"/>
              <a:t>SciPy</a:t>
            </a:r>
            <a:endParaRPr lang="en-US" dirty="0"/>
          </a:p>
          <a:p>
            <a:pPr lvl="2"/>
            <a:r>
              <a:rPr lang="en-US" dirty="0"/>
              <a:t>VGG for lane annotations.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3074" name="Picture 2" descr="15 Process Management Strategies to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316" y="609600"/>
            <a:ext cx="3020010" cy="119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921" y="3601662"/>
            <a:ext cx="3976918" cy="225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0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</a:t>
            </a:r>
            <a:r>
              <a:rPr lang="en-US" b="1" dirty="0" err="1"/>
              <a:t>Cont</a:t>
            </a:r>
            <a:r>
              <a:rPr lang="en-US" b="1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Helmet violation detection.</a:t>
            </a:r>
          </a:p>
          <a:p>
            <a:pPr lvl="1"/>
            <a:r>
              <a:rPr lang="en-US" dirty="0"/>
              <a:t>Planned to use a pre-trained YOLO model and fine-tune it with transfer learning.</a:t>
            </a:r>
          </a:p>
          <a:p>
            <a:r>
              <a:rPr lang="en-US" dirty="0"/>
              <a:t>Illegal parking detection.</a:t>
            </a:r>
          </a:p>
          <a:p>
            <a:pPr lvl="1"/>
            <a:r>
              <a:rPr lang="en-US" dirty="0"/>
              <a:t>Planned to use a pre-trained YOLO model and fine-tune it with transfer learning.</a:t>
            </a:r>
          </a:p>
          <a:p>
            <a:r>
              <a:rPr lang="en-US" dirty="0"/>
              <a:t>Illegal turn without signal light</a:t>
            </a:r>
          </a:p>
          <a:p>
            <a:pPr lvl="1"/>
            <a:r>
              <a:rPr lang="en-US" dirty="0"/>
              <a:t>Illegal turn without a turn signal.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1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Progress &amp; 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/>
          </a:bodyPr>
          <a:lstStyle/>
          <a:p>
            <a:r>
              <a:rPr lang="en-US" dirty="0"/>
              <a:t>As previously described, lane detection is highly important in this research.</a:t>
            </a:r>
          </a:p>
          <a:p>
            <a:r>
              <a:rPr lang="en-US" dirty="0"/>
              <a:t>Initially, a manual Hough Transformation was used for lane detection, but it is not accurate in challenging conditions, such as curved roads that are not fully visible or roads blocked by vehicles.</a:t>
            </a:r>
          </a:p>
          <a:p>
            <a:r>
              <a:rPr lang="en-US" dirty="0"/>
              <a:t>Then, a deep learning (DL) model was adopted for lane detection.</a:t>
            </a:r>
          </a:p>
          <a:p>
            <a:r>
              <a:rPr lang="en-US" dirty="0"/>
              <a:t>Many libraries were made available for lane detection due to the advancements in autonomous driving, which is an active research field:</a:t>
            </a:r>
          </a:p>
          <a:p>
            <a:pPr lvl="1"/>
            <a:r>
              <a:rPr lang="en-US" dirty="0"/>
              <a:t>SCNN, Ultra-Fast-Lane, </a:t>
            </a:r>
            <a:r>
              <a:rPr lang="en-US" dirty="0" err="1"/>
              <a:t>LVLane</a:t>
            </a:r>
            <a:endParaRPr lang="en-US" dirty="0"/>
          </a:p>
          <a:p>
            <a:r>
              <a:rPr lang="en-US" dirty="0"/>
              <a:t>However, finding a model that is capable of identifying lane types is critical for this research.</a:t>
            </a:r>
          </a:p>
          <a:p>
            <a:r>
              <a:rPr lang="en-US" dirty="0"/>
              <a:t>An intensive search was conducted to find something that caters to our needs while ensuring it was well-documented.</a:t>
            </a:r>
          </a:p>
          <a:p>
            <a:r>
              <a:rPr lang="en-US" dirty="0"/>
              <a:t>One has been found and is now being refined.</a:t>
            </a:r>
          </a:p>
        </p:txBody>
      </p:sp>
      <p:pic>
        <p:nvPicPr>
          <p:cNvPr id="2054" name="Picture 6" descr="Ultraviolet glowing neon loading progress bar icon with smoke or fog  effect. Bar uploading led sign with flashing light and reflection on wet  floor on a black background. Abstract banner animation 4k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311" y="629519"/>
            <a:ext cx="2060574" cy="115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82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Remaining Work &amp; Future-Plans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The most challenging task is lane violation detection also depends the downstream application (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Working Progress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Now I am starting to fine-tune it for Sri Lankan lanes ( data processing annotation time consuming task).</a:t>
            </a:r>
          </a:p>
          <a:p>
            <a:pPr lvl="1"/>
            <a:r>
              <a:rPr lang="en-US" dirty="0"/>
              <a:t>Need to cross validate once fined tuned.</a:t>
            </a:r>
          </a:p>
          <a:p>
            <a:r>
              <a:rPr lang="en-US" dirty="0"/>
              <a:t>Helmet violation detection started with a pre-existing YOLO model; fine-tuning is needed as well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(Not started).</a:t>
            </a:r>
          </a:p>
          <a:p>
            <a:r>
              <a:rPr lang="en-US" dirty="0"/>
              <a:t>Illegal parking violation detection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 Not started).</a:t>
            </a:r>
          </a:p>
          <a:p>
            <a:r>
              <a:rPr lang="en-US" dirty="0"/>
              <a:t>Detecting vehicles turning at junctions without using turn signal lights (This can be aided by a lane detection model in the previous task)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( Not started).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How to Build Your Social Media Marketing Strategy | Sprout So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67" y="613612"/>
            <a:ext cx="2179734" cy="119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2245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1244</TotalTime>
  <Words>1081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Wingdings</vt:lpstr>
      <vt:lpstr>Wingdings 2</vt:lpstr>
      <vt:lpstr>Dividend</vt:lpstr>
      <vt:lpstr>Deep Learning Aided Traffic Violation Detection Using Video Footage</vt:lpstr>
      <vt:lpstr>Introduction &amp; Research Problem (Recap)</vt:lpstr>
      <vt:lpstr>Research Objectives &amp; Scope (Recap)</vt:lpstr>
      <vt:lpstr> Literature Review Summary (MAIN)</vt:lpstr>
      <vt:lpstr> Literature Review Summary (Lane detection)</vt:lpstr>
      <vt:lpstr>Methodology</vt:lpstr>
      <vt:lpstr>Methodology (Cont…)</vt:lpstr>
      <vt:lpstr>Progress &amp; Key Findings</vt:lpstr>
      <vt:lpstr>Remaining Work &amp; Future-Plans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Pragiya</dc:creator>
  <cp:lastModifiedBy>Prageeth</cp:lastModifiedBy>
  <cp:revision>255</cp:revision>
  <dcterms:created xsi:type="dcterms:W3CDTF">2025-02-15T08:42:15Z</dcterms:created>
  <dcterms:modified xsi:type="dcterms:W3CDTF">2025-02-21T16:22:43Z</dcterms:modified>
</cp:coreProperties>
</file>