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eethmadhu/LVLa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geethmadhu/LVLa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 smtClean="0"/>
              <a:t>Deep Learning Aided Traffic Violation Detection Using Video Footage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1194" y="5647077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none" dirty="0" smtClean="0">
                <a:solidFill>
                  <a:schemeClr val="bg1"/>
                </a:solidFill>
              </a:rPr>
              <a:t>D.G.P. </a:t>
            </a:r>
            <a:r>
              <a:rPr lang="en-US" cap="none" dirty="0" err="1" smtClean="0">
                <a:solidFill>
                  <a:schemeClr val="bg1"/>
                </a:solidFill>
              </a:rPr>
              <a:t>Madhusanka</a:t>
            </a:r>
            <a:r>
              <a:rPr lang="en-US" dirty="0" smtClean="0">
                <a:solidFill>
                  <a:schemeClr val="bg1"/>
                </a:solidFill>
              </a:rPr>
              <a:t>(MSC/DSA/098)</a:t>
            </a:r>
          </a:p>
          <a:p>
            <a:pPr algn="r"/>
            <a:r>
              <a:rPr lang="en-US" cap="none" dirty="0" smtClean="0">
                <a:solidFill>
                  <a:schemeClr val="bg1"/>
                </a:solidFill>
              </a:rPr>
              <a:t>Supervisor :  Prof.  T.G.I.  Fernando</a:t>
            </a:r>
            <a:endParaRPr lang="en-U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0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Research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Background</a:t>
            </a:r>
          </a:p>
          <a:p>
            <a:pPr marL="0" indent="0">
              <a:buNone/>
            </a:pPr>
            <a:r>
              <a:rPr lang="en-US" dirty="0"/>
              <a:t>Traffic violations are increasing due to reckless driving and ineffective enforcement, necessitating automated solutions for improved road safety</a:t>
            </a:r>
            <a:r>
              <a:rPr lang="en-US" dirty="0" smtClean="0"/>
              <a:t>.</a:t>
            </a:r>
          </a:p>
          <a:p>
            <a:r>
              <a:rPr lang="en-US" dirty="0"/>
              <a:t>Problem Statement: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Manually analyzing large volumes of traffic violation footage is inefficient, highlighting the need for an AI-powered detection system</a:t>
            </a:r>
            <a:r>
              <a:rPr lang="en-US" dirty="0" smtClean="0"/>
              <a:t>.</a:t>
            </a:r>
          </a:p>
          <a:p>
            <a:r>
              <a:rPr lang="en-US" dirty="0"/>
              <a:t>Why is this important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/>
              <a:t>Automated traffic violation detection can enhance law enforcement efficiency, reduce accidents, and improve road discipline.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Objectives &amp;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We initially planned to detect the following </a:t>
            </a:r>
            <a:r>
              <a:rPr lang="en-US" dirty="0" smtClean="0"/>
              <a:t>violations as objectives: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Detecting violations of illegal lane crossing of vehicle.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riders not wearing helmets.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illegal parking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Detecting vehicles turning at junctions without using signal lights.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However, this is not finalized list and will depend on the timeline and data collection strategy.</a:t>
            </a:r>
            <a:endParaRPr lang="en-US" sz="1600" dirty="0"/>
          </a:p>
        </p:txBody>
      </p:sp>
      <p:pic>
        <p:nvPicPr>
          <p:cNvPr id="4" name="Picture 3" descr="https://www.pulse.lk/wp-content/uploads/2021/05/Overta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9" t="17227" r="17311" b="12000"/>
          <a:stretch/>
        </p:blipFill>
        <p:spPr bwMode="auto">
          <a:xfrm>
            <a:off x="9436663" y="2290650"/>
            <a:ext cx="1308101" cy="158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bmkltsly13vb.compat.objectstorage.ap-mumbai-1.oraclecloud.com/cdn.dailymirror.lk/assets/uploads/image_d0cc2e723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17457" r="63498" b="3084"/>
          <a:stretch/>
        </p:blipFill>
        <p:spPr bwMode="auto">
          <a:xfrm>
            <a:off x="8091300" y="2649513"/>
            <a:ext cx="1038058" cy="19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dgy no-parking signs drive motorists round the bend | The Sunday Times Sri  Lank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0" b="13608"/>
          <a:stretch/>
        </p:blipFill>
        <p:spPr bwMode="auto">
          <a:xfrm>
            <a:off x="9760096" y="4277240"/>
            <a:ext cx="1728956" cy="143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Literature Review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166075"/>
              </p:ext>
            </p:extLst>
          </p:nvPr>
        </p:nvGraphicFramePr>
        <p:xfrm>
          <a:off x="581025" y="2181225"/>
          <a:ext cx="1102995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8"/>
                <a:gridCol w="2757488"/>
                <a:gridCol w="2757488"/>
                <a:gridCol w="27574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Why</a:t>
                      </a:r>
                      <a:r>
                        <a:rPr lang="en-US" baseline="0" dirty="0" smtClean="0"/>
                        <a:t> it not matching our need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Traffic Violation Detection System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https://journals.sjp.ac.lk/index.php/contre/article/view/7390/5270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was based on CCTV fix position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addressed dynamic nature of the video.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Researc</a:t>
                      </a:r>
                      <a:r>
                        <a:rPr lang="en-US" baseline="0" dirty="0" smtClean="0"/>
                        <a:t>h from </a:t>
                      </a:r>
                      <a:r>
                        <a:rPr lang="en-US" baseline="0" dirty="0" err="1" smtClean="0"/>
                        <a:t>sliit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Detail</a:t>
                      </a:r>
                      <a:r>
                        <a:rPr lang="en-US" baseline="0" dirty="0" smtClean="0"/>
                        <a:t> explanation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Vision Based Approach for Traffic Violation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http://ir.kdu.ac.lk/bitstream/handle/345/2953/FOC%20136-139.pdf?sequence=1&amp;isAllowed=y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based on mathematical modeling of computer vision based violation</a:t>
                      </a:r>
                      <a:r>
                        <a:rPr lang="en-US" baseline="0" dirty="0" smtClean="0"/>
                        <a:t>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Deep learning accuracies</a:t>
                      </a:r>
                      <a:r>
                        <a:rPr lang="en-US" baseline="0" dirty="0" smtClean="0"/>
                        <a:t> and challenging environment conditions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6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Most of the traffic violations are comes with vehicle dash cameras and it dynamic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Due to advancement on DL technology on Autonomous driving there are lot of existing DL are available.</a:t>
            </a:r>
            <a:endParaRPr lang="en-US" dirty="0"/>
          </a:p>
          <a:p>
            <a:r>
              <a:rPr lang="en-US" dirty="0" smtClean="0"/>
              <a:t>Illegal Lane change detection:</a:t>
            </a:r>
          </a:p>
          <a:p>
            <a:pPr lvl="1"/>
            <a:r>
              <a:rPr lang="en-US" dirty="0" smtClean="0"/>
              <a:t>We have very short timeline and with scope consideration we try to address this lane violation detection with </a:t>
            </a:r>
            <a:br>
              <a:rPr lang="en-US" dirty="0" smtClean="0"/>
            </a:br>
            <a:r>
              <a:rPr lang="en-US" dirty="0" smtClean="0"/>
              <a:t>lane detection + vehicle position to detect the violation.</a:t>
            </a:r>
          </a:p>
          <a:p>
            <a:pPr lvl="1"/>
            <a:r>
              <a:rPr lang="en-US" dirty="0" smtClean="0"/>
              <a:t>Fine tune existing lane detection model applicable for sir Lankan roads.</a:t>
            </a:r>
          </a:p>
          <a:p>
            <a:pPr lvl="1"/>
            <a:r>
              <a:rPr lang="en-US" dirty="0" smtClean="0"/>
              <a:t>Tools: </a:t>
            </a:r>
            <a:r>
              <a:rPr lang="en-US" b="1" u="sng" dirty="0" err="1" smtClean="0">
                <a:hlinkClick r:id="rId2"/>
              </a:rPr>
              <a:t>LVLane</a:t>
            </a:r>
            <a:r>
              <a:rPr lang="en-US" dirty="0" smtClean="0"/>
              <a:t> (Spatial CNN variation </a:t>
            </a:r>
            <a:r>
              <a:rPr lang="en-US" dirty="0"/>
              <a:t>| </a:t>
            </a:r>
            <a:r>
              <a:rPr lang="en-US" dirty="0" err="1"/>
              <a:t>pytorch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0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Lankan roads.</a:t>
            </a:r>
          </a:p>
          <a:p>
            <a:pPr lvl="1"/>
            <a:r>
              <a:rPr lang="en-US" dirty="0" smtClean="0"/>
              <a:t>Tools: </a:t>
            </a:r>
            <a:r>
              <a:rPr lang="en-US" b="1" u="sng" dirty="0" err="1" smtClean="0">
                <a:hlinkClick r:id="rId2"/>
              </a:rPr>
              <a:t>LVLane</a:t>
            </a:r>
            <a:r>
              <a:rPr lang="en-US" dirty="0" smtClean="0"/>
              <a:t> (Spatial CNN variation </a:t>
            </a:r>
            <a:r>
              <a:rPr lang="en-US" dirty="0"/>
              <a:t>| </a:t>
            </a:r>
            <a:r>
              <a:rPr lang="en-US" dirty="0" err="1"/>
              <a:t>pytorch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Helmet not wearing detection.</a:t>
            </a:r>
          </a:p>
          <a:p>
            <a:pPr lvl="1"/>
            <a:r>
              <a:rPr lang="en-US" dirty="0" smtClean="0"/>
              <a:t>Planned to use YOLO pre trained model and fine tune with transfer learning.</a:t>
            </a:r>
          </a:p>
          <a:p>
            <a:r>
              <a:rPr lang="en-US" dirty="0" smtClean="0"/>
              <a:t>Illegal Parking.</a:t>
            </a:r>
          </a:p>
          <a:p>
            <a:pPr lvl="1"/>
            <a:r>
              <a:rPr lang="en-US" dirty="0"/>
              <a:t>Planned to use YOLO pre trained model and fine tune with transfer learning.</a:t>
            </a:r>
            <a:endParaRPr lang="en-US" dirty="0" smtClean="0"/>
          </a:p>
          <a:p>
            <a:r>
              <a:rPr lang="en-US" dirty="0" smtClean="0"/>
              <a:t>Illegal turn without signal light</a:t>
            </a:r>
          </a:p>
          <a:p>
            <a:pPr lvl="1"/>
            <a:r>
              <a:rPr lang="en-US" dirty="0"/>
              <a:t>Planned to use YOLO pre trained model and fine tune with transfer learning.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1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&amp; 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 smtClean="0"/>
              <a:t>Initially done with hog transformation for lane detection =&gt; but it not accurate when challenging condition like bend road not fully </a:t>
            </a:r>
            <a:r>
              <a:rPr lang="en-US" dirty="0"/>
              <a:t>V</a:t>
            </a:r>
            <a:r>
              <a:rPr lang="en-US" dirty="0" smtClean="0"/>
              <a:t>isible. road block by vehicle.</a:t>
            </a:r>
          </a:p>
          <a:p>
            <a:r>
              <a:rPr lang="en-US" dirty="0" smtClean="0"/>
              <a:t>Then went for DL model for lane detection.</a:t>
            </a:r>
          </a:p>
          <a:p>
            <a:r>
              <a:rPr lang="en-US" dirty="0" smtClean="0"/>
              <a:t>There were lot of library available for lane detections.</a:t>
            </a:r>
          </a:p>
          <a:p>
            <a:pPr lvl="1"/>
            <a:r>
              <a:rPr lang="en-US" dirty="0" smtClean="0"/>
              <a:t>Fast-Lane/ SCNN</a:t>
            </a:r>
          </a:p>
          <a:p>
            <a:r>
              <a:rPr lang="en-US" dirty="0" smtClean="0"/>
              <a:t>But it critical for us to find marching lane type.</a:t>
            </a:r>
          </a:p>
          <a:p>
            <a:r>
              <a:rPr lang="en-US" dirty="0" smtClean="0"/>
              <a:t>Done intensive way to find a something similar to that one and  where it well documented.</a:t>
            </a:r>
          </a:p>
          <a:p>
            <a:r>
              <a:rPr lang="en-US" dirty="0" smtClean="0"/>
              <a:t>Fond a one and now do some refinement and understanding of that tools to cater for transfer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23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Remaining Work &amp; Future-Plans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smtClean="0"/>
              <a:t>Most challenging work is lane violation detection. (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 Working Progress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Now I start fine-tune it to </a:t>
            </a:r>
            <a:r>
              <a:rPr lang="en-US" dirty="0"/>
              <a:t>S</a:t>
            </a:r>
            <a:r>
              <a:rPr lang="en-US" dirty="0" smtClean="0"/>
              <a:t>ri Lankan lanes. ( data processing annotation time consuming task..)</a:t>
            </a:r>
          </a:p>
          <a:p>
            <a:r>
              <a:rPr lang="en-US" dirty="0" smtClean="0"/>
              <a:t>Helmet not wearing violation started with YOLO pre existing model need to fine tune that as well.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(Not started)</a:t>
            </a:r>
          </a:p>
          <a:p>
            <a:r>
              <a:rPr lang="en-US" dirty="0" smtClean="0"/>
              <a:t>Illegal parking violation detection.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( Not started)</a:t>
            </a:r>
          </a:p>
          <a:p>
            <a:r>
              <a:rPr lang="en-US" dirty="0"/>
              <a:t>Detecting vehicles turning at junctions without using signal lights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(This can be aided by a lane detection model in the previous task)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22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</a:t>
            </a:r>
            <a:r>
              <a:rPr lang="en-US" dirty="0" smtClean="0"/>
              <a:t>Answer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834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456</TotalTime>
  <Words>546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 2</vt:lpstr>
      <vt:lpstr>Dividend</vt:lpstr>
      <vt:lpstr>Deep Learning Aided Traffic Violation Detection Using Video Footage</vt:lpstr>
      <vt:lpstr>Introduction &amp; Research Problem</vt:lpstr>
      <vt:lpstr>Research Objectives &amp; Scope</vt:lpstr>
      <vt:lpstr> Literature Review Summary</vt:lpstr>
      <vt:lpstr>Methodology</vt:lpstr>
      <vt:lpstr>Methodology</vt:lpstr>
      <vt:lpstr>Progress &amp; Key Findings</vt:lpstr>
      <vt:lpstr>Remaining Work &amp; Future-Plans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Pragiya</dc:creator>
  <cp:lastModifiedBy>Pragiya</cp:lastModifiedBy>
  <cp:revision>79</cp:revision>
  <dcterms:created xsi:type="dcterms:W3CDTF">2025-02-15T08:42:15Z</dcterms:created>
  <dcterms:modified xsi:type="dcterms:W3CDTF">2025-02-15T16:18:26Z</dcterms:modified>
</cp:coreProperties>
</file>