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DEAB-1383-2485-2928-CE6906D84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Regression and Prediction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E4C8-34A0-E77A-CFD5-48142DA0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5755112"/>
            <a:ext cx="10993546" cy="590321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Prageeth </a:t>
            </a:r>
            <a:r>
              <a:rPr lang="en-US" dirty="0" err="1">
                <a:solidFill>
                  <a:schemeClr val="bg1"/>
                </a:solidFill>
              </a:rPr>
              <a:t>Madushanka</a:t>
            </a:r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dirty="0">
                <a:solidFill>
                  <a:schemeClr val="bg1"/>
                </a:solidFill>
              </a:rPr>
              <a:t>(MSC/DSA/098)</a:t>
            </a:r>
          </a:p>
        </p:txBody>
      </p:sp>
    </p:spTree>
    <p:extLst>
      <p:ext uri="{BB962C8B-B14F-4D97-AF65-F5344CB8AC3E}">
        <p14:creationId xmlns:p14="http://schemas.microsoft.com/office/powerpoint/2010/main" val="160829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9492-7B94-5013-0B2B-F773EA13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EED59-F686-2DD1-D481-0749101DD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1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AB4E-1239-E15C-BE73-B851CA1E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of the Presentation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ACBA-9F6D-F2AD-1CCA-C07BC4AEE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key regression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 different regression techniques in R and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Interpret results rather than focusing on code explanations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regression techniques to real-world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 an individual mini-project integrating these concepts</a:t>
            </a:r>
          </a:p>
        </p:txBody>
      </p:sp>
    </p:spTree>
    <p:extLst>
      <p:ext uri="{BB962C8B-B14F-4D97-AF65-F5344CB8AC3E}">
        <p14:creationId xmlns:p14="http://schemas.microsoft.com/office/powerpoint/2010/main" val="35458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B873-09CC-4473-0EE8-D85C070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47D1-4F6E-7787-8429-1F81A224D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b="1" dirty="0"/>
              <a:t>What is Regression?</a:t>
            </a:r>
          </a:p>
          <a:p>
            <a:pPr marL="0" indent="0">
              <a:buNone/>
            </a:pPr>
            <a:r>
              <a:rPr lang="en-US" dirty="0"/>
              <a:t>Regression models describe relationships between a dependent variable (Y) and one or more independent variables (X). The goal is to predict Y based on X.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E13B0-412D-EA60-FD42-FD298BB682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b="1" dirty="0"/>
              <a:t>Types of Regression Models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Simple Linear Regression</a:t>
            </a:r>
            <a:r>
              <a:rPr lang="en-US" dirty="0"/>
              <a:t> - One predictor variable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Multiple Linear Regression</a:t>
            </a:r>
            <a:r>
              <a:rPr lang="en-US" dirty="0"/>
              <a:t> - Multiple predictor variables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Polynomial Regression</a:t>
            </a:r>
            <a:r>
              <a:rPr lang="en-US" dirty="0"/>
              <a:t> - Nonlinear relationships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Spline Regression</a:t>
            </a:r>
            <a:r>
              <a:rPr lang="en-US" dirty="0"/>
              <a:t> - Piecewise polynomials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Generalized Additive Models (GAMs)</a:t>
            </a:r>
            <a:r>
              <a:rPr lang="en-US" dirty="0"/>
              <a:t> - Flexible smoothing techniques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Model Selection and Stepwise Regression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Weighted Regression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Cross-Validation for Model Evaluation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5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DC20-C290-CBCA-173E-D760F14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4C70-44E6-1110-C46D-BE7794FB0A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marL="0" indent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Y=b0+b1X+e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A linear equation that models the relationship between a predictor variable and a response variable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70798-273B-029F-3811-92DA55CDF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Key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Dependent Variable (Y)</a:t>
            </a:r>
            <a:r>
              <a:rPr lang="en-US" dirty="0"/>
              <a:t>: The target variable to predict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Independent Variable (X)</a:t>
            </a:r>
            <a:r>
              <a:rPr lang="en-US" dirty="0"/>
              <a:t>: The predictor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Intercept (b0)</a:t>
            </a:r>
            <a:r>
              <a:rPr lang="en-US" dirty="0"/>
              <a:t>: The value of Y when X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Slope (b1)</a:t>
            </a:r>
            <a:r>
              <a:rPr lang="en-US" dirty="0"/>
              <a:t>: The rate of change in Y per unit increase in 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Residuals</a:t>
            </a:r>
            <a:r>
              <a:rPr lang="en-US" dirty="0"/>
              <a:t>: The difference between observed and predicted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1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A955-2DA6-398C-7838-1DABABAAA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4135D-BA06-BC4E-07BB-14A462112C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B4C0247-27FB-48A2-76FC-9B7B21B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Example: House </a:t>
            </a:r>
            <a:r>
              <a:rPr lang="en-US" cap="none" dirty="0" err="1"/>
              <a:t>PricesUsing</a:t>
            </a:r>
            <a:r>
              <a:rPr lang="en-US" cap="none" dirty="0"/>
              <a:t> </a:t>
            </a:r>
            <a:r>
              <a:rPr lang="en-US" cap="none" dirty="0" err="1"/>
              <a:t>sqft_living</a:t>
            </a:r>
            <a:r>
              <a:rPr lang="en-US" cap="none" dirty="0"/>
              <a:t> to predict house prices.</a:t>
            </a:r>
          </a:p>
        </p:txBody>
      </p:sp>
    </p:spTree>
    <p:extLst>
      <p:ext uri="{BB962C8B-B14F-4D97-AF65-F5344CB8AC3E}">
        <p14:creationId xmlns:p14="http://schemas.microsoft.com/office/powerpoint/2010/main" val="23402380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92</TotalTime>
  <Words>232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Times New Roman</vt:lpstr>
      <vt:lpstr>Wingdings 2</vt:lpstr>
      <vt:lpstr>Dividend</vt:lpstr>
      <vt:lpstr>Regression and Prediction </vt:lpstr>
      <vt:lpstr>Introduction</vt:lpstr>
      <vt:lpstr>Objectives of the Presentation </vt:lpstr>
      <vt:lpstr>Understanding Regression</vt:lpstr>
      <vt:lpstr>Simple Linear Regression</vt:lpstr>
      <vt:lpstr>Example: House PricesUsing sqft_living to predict house prices.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Prageeth</dc:creator>
  <cp:lastModifiedBy>Prageeth</cp:lastModifiedBy>
  <cp:revision>17</cp:revision>
  <dcterms:created xsi:type="dcterms:W3CDTF">2025-02-22T14:03:18Z</dcterms:created>
  <dcterms:modified xsi:type="dcterms:W3CDTF">2025-02-22T15:36:09Z</dcterms:modified>
</cp:coreProperties>
</file>